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34"/>
    <p:restoredTop sz="94658"/>
  </p:normalViewPr>
  <p:slideViewPr>
    <p:cSldViewPr snapToGrid="0">
      <p:cViewPr varScale="1">
        <p:scale>
          <a:sx n="95" d="100"/>
          <a:sy n="95" d="100"/>
        </p:scale>
        <p:origin x="200" y="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3D786-4619-9AAD-9C12-EB375DBFC2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AF8C61-5BA8-623F-6E23-DBD19E7CB9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4334FC-0C23-7422-9B7B-5CDA42375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3E403-A11A-7F41-97F3-40F343FF0861}" type="datetimeFigureOut">
              <a:rPr lang="en-GR" smtClean="0"/>
              <a:t>17/12/25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FBEE44-29CB-433F-42C4-B5329681F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B8F625-76B0-4057-E0F5-429509A0E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DF4BA-A238-6B43-A5BC-657443B5362D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219500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036763-BC29-EE3C-C9F5-AECA88110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62C17D-D6AB-4578-DDF0-D0F895DD37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18D050-93D0-CDB0-1E0E-4DD6356D6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3E403-A11A-7F41-97F3-40F343FF0861}" type="datetimeFigureOut">
              <a:rPr lang="en-GR" smtClean="0"/>
              <a:t>17/12/25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73B673-07EE-2CD8-BCD7-BC23190B4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4C9CCA-EA29-B6C3-E7E6-2FC559663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DF4BA-A238-6B43-A5BC-657443B5362D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39306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E728EDE-C06D-E5A7-F08A-E0C53B4E67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AC3F8D-060F-9815-3AF8-0AB1BF2EB9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0674DF-026B-2468-277C-EF5BB043A4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3E403-A11A-7F41-97F3-40F343FF0861}" type="datetimeFigureOut">
              <a:rPr lang="en-GR" smtClean="0"/>
              <a:t>17/12/25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AD8A76-811C-5E68-3DC2-288C144E1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66E5E3-6F7E-7597-B952-C55D4ED3C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DF4BA-A238-6B43-A5BC-657443B5362D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35695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4F671-4936-66A3-5CAA-3E3825EB6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5F71B3-F5DD-6A12-DFCC-E3BC48984A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A815EA-7FE7-D2E3-9270-3A38589DB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3E403-A11A-7F41-97F3-40F343FF0861}" type="datetimeFigureOut">
              <a:rPr lang="en-GR" smtClean="0"/>
              <a:t>17/12/25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5C5B6E-DDC8-A797-B4C2-5EB28C6AB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ECCDD0-5FCB-49E1-84B4-7BDF557B5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DF4BA-A238-6B43-A5BC-657443B5362D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645506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AB979-58EA-856F-49B6-673D62B62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75B061-EF7B-319A-5E19-8E8B7F3282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EC0AC3-BD90-2719-C97F-5A418C80D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3E403-A11A-7F41-97F3-40F343FF0861}" type="datetimeFigureOut">
              <a:rPr lang="en-GR" smtClean="0"/>
              <a:t>17/12/25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D5EF40-5C6E-8D75-299C-0B342416D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4D4966-237C-79FB-B699-912842B81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DF4BA-A238-6B43-A5BC-657443B5362D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273659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DF8165-DFE1-40FF-DF35-4D9D25A66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B575DB-6698-DCF1-BB9B-BEDA33C2E4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311963-A1E1-25EC-4742-E91F0C86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B15979-7802-A643-7DE4-4ED269673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3E403-A11A-7F41-97F3-40F343FF0861}" type="datetimeFigureOut">
              <a:rPr lang="en-GR" smtClean="0"/>
              <a:t>17/12/25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CB5258-F14F-6640-1BC9-1D8CF829B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916344-6377-7780-D26F-06AB02BD1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DF4BA-A238-6B43-A5BC-657443B5362D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451292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2D3BC5-5AFF-96F8-BAF2-2EA0C5B45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70B462-4060-9112-93A8-5D3B4E07B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087473-030C-38D4-58F6-59504EB01C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04FAE3-44C5-4880-D758-A0A57B3C37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1774C3-6D11-04F6-3C3E-C72533D3E2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B23807E-D3D2-7BF7-180D-31FA36F6D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3E403-A11A-7F41-97F3-40F343FF0861}" type="datetimeFigureOut">
              <a:rPr lang="en-GR" smtClean="0"/>
              <a:t>17/12/25</a:t>
            </a:fld>
            <a:endParaRPr lang="en-G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03DC1DE-742D-2340-9874-6E369B2AC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62DBD9-EF05-BAC4-F6E0-8F85D1E7E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DF4BA-A238-6B43-A5BC-657443B5362D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947501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61C3A-A721-746E-FF42-998E74112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726131-52EB-0ED8-46F3-0F3DDFD668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3E403-A11A-7F41-97F3-40F343FF0861}" type="datetimeFigureOut">
              <a:rPr lang="en-GR" smtClean="0"/>
              <a:t>17/12/25</a:t>
            </a:fld>
            <a:endParaRPr lang="en-G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3BAB1F-43B0-05C6-A60B-16CC083DD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FBD562-46C0-CEE8-E1AB-0362EDA83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DF4BA-A238-6B43-A5BC-657443B5362D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555598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9E1B800-117D-AEFB-B81B-2AE7C65EE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3E403-A11A-7F41-97F3-40F343FF0861}" type="datetimeFigureOut">
              <a:rPr lang="en-GR" smtClean="0"/>
              <a:t>17/12/25</a:t>
            </a:fld>
            <a:endParaRPr lang="en-G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F71445-7DA8-53B5-0465-CA7EEF4F5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B30612-ECA3-66B1-C7AC-69DC332BC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DF4BA-A238-6B43-A5BC-657443B5362D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108464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43CBD-562B-21C8-690D-972F2F2C8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519222-F5CC-CB52-F2EF-B3FEAB3B2D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E79B33-D559-3E00-4265-AD3D5F6EA7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72F1D-84C4-8B43-CAB7-BE3F8FCB9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3E403-A11A-7F41-97F3-40F343FF0861}" type="datetimeFigureOut">
              <a:rPr lang="en-GR" smtClean="0"/>
              <a:t>17/12/25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421B29-671F-47FE-1EF3-F81700C68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27152F-59DA-B1F5-690C-1A832D29F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DF4BA-A238-6B43-A5BC-657443B5362D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863997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82D1FB-8624-EDBD-FB57-DAA7559DB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E7E8CB-9A54-A8DC-4BEB-25255A1D4D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3B0409-ADA8-A546-CA7D-0D81D81703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BC14CD-3F87-0FB1-58A0-BB1E010CB6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3E403-A11A-7F41-97F3-40F343FF0861}" type="datetimeFigureOut">
              <a:rPr lang="en-GR" smtClean="0"/>
              <a:t>17/12/25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3B3FAD-2807-113D-3349-8FEBD377E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FC746B-A845-5DAB-6B47-865738AA4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DF4BA-A238-6B43-A5BC-657443B5362D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79030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32EC7D-23D9-AD2D-14FA-87CE8D1BE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55B6C9-447A-3892-4360-13545747CE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BA9DF5-10B7-995F-A328-4A4E5AA39E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63E403-A11A-7F41-97F3-40F343FF0861}" type="datetimeFigureOut">
              <a:rPr lang="en-GR" smtClean="0"/>
              <a:t>17/12/25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8132AC-DD0C-6997-3B52-5A9F11EA6E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3686B2-D484-CCBA-4191-6F5BADEDAC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D8DF4BA-A238-6B43-A5BC-657443B5362D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232044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eagrants.gov.pt/en/programmes/environment/news/infographic-living-labs-and-innovation-in-service-of-urban-sustainability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65219498-D544-41AC-98FE-8F956EF66A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F500DBFC-17A9-4E0A-AEE2-A49F9AEEF0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0FCCDF-23BD-0424-C06D-E43B2E53CB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672" y="4267832"/>
            <a:ext cx="4805996" cy="1297115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sz="2800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Re-use Living Lab: Ambiances, Energy and Carbon</a:t>
            </a:r>
          </a:p>
        </p:txBody>
      </p:sp>
      <p:grpSp>
        <p:nvGrpSpPr>
          <p:cNvPr id="1035" name="Group 1034">
            <a:extLst>
              <a:ext uri="{FF2B5EF4-FFF2-40B4-BE49-F238E27FC236}">
                <a16:creationId xmlns:a16="http://schemas.microsoft.com/office/drawing/2014/main" id="{D74613BB-817C-4C4F-8A24-4936F2F06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1023" y="52996"/>
            <a:ext cx="6093363" cy="6805005"/>
            <a:chOff x="6101023" y="52996"/>
            <a:chExt cx="6093363" cy="6805005"/>
          </a:xfrm>
        </p:grpSpPr>
        <p:sp>
          <p:nvSpPr>
            <p:cNvPr id="1036" name="Freeform: Shape 1035">
              <a:extLst>
                <a:ext uri="{FF2B5EF4-FFF2-40B4-BE49-F238E27FC236}">
                  <a16:creationId xmlns:a16="http://schemas.microsoft.com/office/drawing/2014/main" id="{926C820D-9A01-44F0-AE18-C2DAB089B8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01024" y="52997"/>
              <a:ext cx="6093362" cy="6805004"/>
            </a:xfrm>
            <a:custGeom>
              <a:avLst/>
              <a:gdLst>
                <a:gd name="connsiteX0" fmla="*/ 3517682 w 5890490"/>
                <a:gd name="connsiteY0" fmla="*/ 0 h 6578439"/>
                <a:gd name="connsiteX1" fmla="*/ 5849513 w 5890490"/>
                <a:gd name="connsiteY1" fmla="*/ 841730 h 6578439"/>
                <a:gd name="connsiteX2" fmla="*/ 5890490 w 5890490"/>
                <a:gd name="connsiteY2" fmla="*/ 879060 h 6578439"/>
                <a:gd name="connsiteX3" fmla="*/ 5890490 w 5890490"/>
                <a:gd name="connsiteY3" fmla="*/ 1816052 h 6578439"/>
                <a:gd name="connsiteX4" fmla="*/ 5856961 w 5890490"/>
                <a:gd name="connsiteY4" fmla="*/ 1771023 h 6578439"/>
                <a:gd name="connsiteX5" fmla="*/ 5655397 w 5890490"/>
                <a:gd name="connsiteY5" fmla="*/ 1548813 h 6578439"/>
                <a:gd name="connsiteX6" fmla="*/ 3517682 w 5890490"/>
                <a:gd name="connsiteY6" fmla="*/ 658717 h 6578439"/>
                <a:gd name="connsiteX7" fmla="*/ 2395696 w 5890490"/>
                <a:gd name="connsiteY7" fmla="*/ 850721 h 6578439"/>
                <a:gd name="connsiteX8" fmla="*/ 1519955 w 5890490"/>
                <a:gd name="connsiteY8" fmla="*/ 1450441 h 6578439"/>
                <a:gd name="connsiteX9" fmla="*/ 1223630 w 5890490"/>
                <a:gd name="connsiteY9" fmla="*/ 1841430 h 6578439"/>
                <a:gd name="connsiteX10" fmla="*/ 1075857 w 5890490"/>
                <a:gd name="connsiteY10" fmla="*/ 2329343 h 6578439"/>
                <a:gd name="connsiteX11" fmla="*/ 731010 w 5890490"/>
                <a:gd name="connsiteY11" fmla="*/ 3483744 h 6578439"/>
                <a:gd name="connsiteX12" fmla="*/ 741000 w 5890490"/>
                <a:gd name="connsiteY12" fmla="*/ 4479719 h 6578439"/>
                <a:gd name="connsiteX13" fmla="*/ 1315615 w 5890490"/>
                <a:gd name="connsiteY13" fmla="*/ 5443827 h 6578439"/>
                <a:gd name="connsiteX14" fmla="*/ 2277503 w 5890490"/>
                <a:gd name="connsiteY14" fmla="*/ 6259386 h 6578439"/>
                <a:gd name="connsiteX15" fmla="*/ 3439448 w 5890490"/>
                <a:gd name="connsiteY15" fmla="*/ 6551739 h 6578439"/>
                <a:gd name="connsiteX16" fmla="*/ 4408732 w 5890490"/>
                <a:gd name="connsiteY16" fmla="*/ 6255172 h 6578439"/>
                <a:gd name="connsiteX17" fmla="*/ 5343243 w 5890490"/>
                <a:gd name="connsiteY17" fmla="*/ 5442509 h 6578439"/>
                <a:gd name="connsiteX18" fmla="*/ 5745566 w 5890490"/>
                <a:gd name="connsiteY18" fmla="*/ 5056656 h 6578439"/>
                <a:gd name="connsiteX19" fmla="*/ 5890490 w 5890490"/>
                <a:gd name="connsiteY19" fmla="*/ 4920880 h 6578439"/>
                <a:gd name="connsiteX20" fmla="*/ 5890490 w 5890490"/>
                <a:gd name="connsiteY20" fmla="*/ 5821966 h 6578439"/>
                <a:gd name="connsiteX21" fmla="*/ 5802002 w 5890490"/>
                <a:gd name="connsiteY21" fmla="*/ 5907904 h 6578439"/>
                <a:gd name="connsiteX22" fmla="*/ 5294358 w 5890490"/>
                <a:gd name="connsiteY22" fmla="*/ 6397505 h 6578439"/>
                <a:gd name="connsiteX23" fmla="*/ 5077178 w 5890490"/>
                <a:gd name="connsiteY23" fmla="*/ 6578439 h 6578439"/>
                <a:gd name="connsiteX24" fmla="*/ 1567290 w 5890490"/>
                <a:gd name="connsiteY24" fmla="*/ 6578439 h 6578439"/>
                <a:gd name="connsiteX25" fmla="*/ 1508588 w 5890490"/>
                <a:gd name="connsiteY25" fmla="*/ 6535186 h 6578439"/>
                <a:gd name="connsiteX26" fmla="*/ 826498 w 5890490"/>
                <a:gd name="connsiteY26" fmla="*/ 5876034 h 6578439"/>
                <a:gd name="connsiteX27" fmla="*/ 122403 w 5890490"/>
                <a:gd name="connsiteY27" fmla="*/ 3255655 h 6578439"/>
                <a:gd name="connsiteX28" fmla="*/ 1061197 w 5890490"/>
                <a:gd name="connsiteY28" fmla="*/ 984650 h 6578439"/>
                <a:gd name="connsiteX29" fmla="*/ 3517682 w 5890490"/>
                <a:gd name="connsiteY29" fmla="*/ 0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890490" h="6578439">
                  <a:moveTo>
                    <a:pt x="3517682" y="0"/>
                  </a:moveTo>
                  <a:cubicBezTo>
                    <a:pt x="4402016" y="0"/>
                    <a:pt x="5213741" y="315483"/>
                    <a:pt x="5849513" y="841730"/>
                  </a:cubicBezTo>
                  <a:lnTo>
                    <a:pt x="5890490" y="879060"/>
                  </a:lnTo>
                  <a:lnTo>
                    <a:pt x="5890490" y="1816052"/>
                  </a:lnTo>
                  <a:lnTo>
                    <a:pt x="5856961" y="1771023"/>
                  </a:lnTo>
                  <a:cubicBezTo>
                    <a:pt x="5793650" y="1694076"/>
                    <a:pt x="5726429" y="1619959"/>
                    <a:pt x="5655397" y="1548813"/>
                  </a:cubicBezTo>
                  <a:cubicBezTo>
                    <a:pt x="5082208" y="974906"/>
                    <a:pt x="4322973" y="658717"/>
                    <a:pt x="3517682" y="658717"/>
                  </a:cubicBezTo>
                  <a:cubicBezTo>
                    <a:pt x="3085520" y="658717"/>
                    <a:pt x="2718488" y="721533"/>
                    <a:pt x="2395696" y="850721"/>
                  </a:cubicBezTo>
                  <a:cubicBezTo>
                    <a:pt x="2079132" y="977407"/>
                    <a:pt x="1792668" y="1173626"/>
                    <a:pt x="1519955" y="1450441"/>
                  </a:cubicBezTo>
                  <a:cubicBezTo>
                    <a:pt x="1330275" y="1642840"/>
                    <a:pt x="1263719" y="1756094"/>
                    <a:pt x="1223630" y="1841430"/>
                  </a:cubicBezTo>
                  <a:cubicBezTo>
                    <a:pt x="1166545" y="1962981"/>
                    <a:pt x="1128532" y="2116663"/>
                    <a:pt x="1075857" y="2329343"/>
                  </a:cubicBezTo>
                  <a:cubicBezTo>
                    <a:pt x="1008652" y="2601153"/>
                    <a:pt x="916537" y="2973574"/>
                    <a:pt x="731010" y="3483744"/>
                  </a:cubicBezTo>
                  <a:cubicBezTo>
                    <a:pt x="617488" y="3795981"/>
                    <a:pt x="620731" y="4121653"/>
                    <a:pt x="741000" y="4479719"/>
                  </a:cubicBezTo>
                  <a:cubicBezTo>
                    <a:pt x="847257" y="4796172"/>
                    <a:pt x="1045888" y="5129481"/>
                    <a:pt x="1315615" y="5443827"/>
                  </a:cubicBezTo>
                  <a:cubicBezTo>
                    <a:pt x="1630753" y="5810980"/>
                    <a:pt x="1945371" y="6077784"/>
                    <a:pt x="2277503" y="6259386"/>
                  </a:cubicBezTo>
                  <a:cubicBezTo>
                    <a:pt x="2637530" y="6456133"/>
                    <a:pt x="3017536" y="6551739"/>
                    <a:pt x="3439448" y="6551739"/>
                  </a:cubicBezTo>
                  <a:cubicBezTo>
                    <a:pt x="3781571" y="6551739"/>
                    <a:pt x="4089573" y="6457449"/>
                    <a:pt x="4408732" y="6255172"/>
                  </a:cubicBezTo>
                  <a:cubicBezTo>
                    <a:pt x="4738010" y="6046310"/>
                    <a:pt x="5050941" y="5739207"/>
                    <a:pt x="5343243" y="5442509"/>
                  </a:cubicBezTo>
                  <a:cubicBezTo>
                    <a:pt x="5479860" y="5303970"/>
                    <a:pt x="5614918" y="5178206"/>
                    <a:pt x="5745566" y="5056656"/>
                  </a:cubicBezTo>
                  <a:lnTo>
                    <a:pt x="5890490" y="4920880"/>
                  </a:lnTo>
                  <a:lnTo>
                    <a:pt x="5890490" y="5821966"/>
                  </a:lnTo>
                  <a:lnTo>
                    <a:pt x="5802002" y="5907904"/>
                  </a:lnTo>
                  <a:cubicBezTo>
                    <a:pt x="5634962" y="6077456"/>
                    <a:pt x="5467509" y="6243625"/>
                    <a:pt x="5294358" y="6397505"/>
                  </a:cubicBezTo>
                  <a:lnTo>
                    <a:pt x="5077178" y="6578439"/>
                  </a:lnTo>
                  <a:lnTo>
                    <a:pt x="1567290" y="6578439"/>
                  </a:lnTo>
                  <a:lnTo>
                    <a:pt x="1508588" y="6535186"/>
                  </a:lnTo>
                  <a:cubicBezTo>
                    <a:pt x="1263991" y="6345442"/>
                    <a:pt x="1038054" y="6122666"/>
                    <a:pt x="826498" y="5876034"/>
                  </a:cubicBezTo>
                  <a:cubicBezTo>
                    <a:pt x="261613" y="5217713"/>
                    <a:pt x="-239182" y="4250314"/>
                    <a:pt x="122403" y="3255655"/>
                  </a:cubicBezTo>
                  <a:cubicBezTo>
                    <a:pt x="607497" y="1921629"/>
                    <a:pt x="393040" y="1662857"/>
                    <a:pt x="1061197" y="984650"/>
                  </a:cubicBezTo>
                  <a:cubicBezTo>
                    <a:pt x="1729484" y="306444"/>
                    <a:pt x="2498060" y="0"/>
                    <a:pt x="3517682" y="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5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5000"/>
                  </a:schemeClr>
                </a:gs>
              </a:gsLst>
              <a:lin ang="12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7" name="Freeform: Shape 1036">
              <a:extLst>
                <a:ext uri="{FF2B5EF4-FFF2-40B4-BE49-F238E27FC236}">
                  <a16:creationId xmlns:a16="http://schemas.microsoft.com/office/drawing/2014/main" id="{458B604F-996E-4349-B131-E04ED285D8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01025" y="52996"/>
              <a:ext cx="6093361" cy="6805003"/>
            </a:xfrm>
            <a:custGeom>
              <a:avLst/>
              <a:gdLst>
                <a:gd name="connsiteX0" fmla="*/ 3391253 w 5890489"/>
                <a:gd name="connsiteY0" fmla="*/ 0 h 6578438"/>
                <a:gd name="connsiteX1" fmla="*/ 3434974 w 5890489"/>
                <a:gd name="connsiteY1" fmla="*/ 646 h 6578438"/>
                <a:gd name="connsiteX2" fmla="*/ 3522419 w 5890489"/>
                <a:gd name="connsiteY2" fmla="*/ 2712 h 6578438"/>
                <a:gd name="connsiteX3" fmla="*/ 3610261 w 5890489"/>
                <a:gd name="connsiteY3" fmla="*/ 6458 h 6578438"/>
                <a:gd name="connsiteX4" fmla="*/ 3786872 w 5890489"/>
                <a:gd name="connsiteY4" fmla="*/ 20667 h 6578438"/>
                <a:gd name="connsiteX5" fmla="*/ 3962291 w 5890489"/>
                <a:gd name="connsiteY5" fmla="*/ 43530 h 6578438"/>
                <a:gd name="connsiteX6" fmla="*/ 4135855 w 5890489"/>
                <a:gd name="connsiteY6" fmla="*/ 75176 h 6578438"/>
                <a:gd name="connsiteX7" fmla="*/ 4307299 w 5890489"/>
                <a:gd name="connsiteY7" fmla="*/ 114315 h 6578438"/>
                <a:gd name="connsiteX8" fmla="*/ 4476358 w 5890489"/>
                <a:gd name="connsiteY8" fmla="*/ 160816 h 6578438"/>
                <a:gd name="connsiteX9" fmla="*/ 4559829 w 5890489"/>
                <a:gd name="connsiteY9" fmla="*/ 186779 h 6578438"/>
                <a:gd name="connsiteX10" fmla="*/ 4642901 w 5890489"/>
                <a:gd name="connsiteY10" fmla="*/ 213648 h 6578438"/>
                <a:gd name="connsiteX11" fmla="*/ 5280847 w 5890489"/>
                <a:gd name="connsiteY11" fmla="*/ 485936 h 6578438"/>
                <a:gd name="connsiteX12" fmla="*/ 5865400 w 5890489"/>
                <a:gd name="connsiteY12" fmla="*/ 851099 h 6578438"/>
                <a:gd name="connsiteX13" fmla="*/ 5890489 w 5890489"/>
                <a:gd name="connsiteY13" fmla="*/ 870950 h 6578438"/>
                <a:gd name="connsiteX14" fmla="*/ 5890489 w 5890489"/>
                <a:gd name="connsiteY14" fmla="*/ 1321814 h 6578438"/>
                <a:gd name="connsiteX15" fmla="*/ 5887395 w 5890489"/>
                <a:gd name="connsiteY15" fmla="*/ 1318952 h 6578438"/>
                <a:gd name="connsiteX16" fmla="*/ 5830291 w 5890489"/>
                <a:gd name="connsiteY16" fmla="*/ 1265992 h 6578438"/>
                <a:gd name="connsiteX17" fmla="*/ 5815981 w 5890489"/>
                <a:gd name="connsiteY17" fmla="*/ 1252687 h 6578438"/>
                <a:gd name="connsiteX18" fmla="*/ 5801142 w 5890489"/>
                <a:gd name="connsiteY18" fmla="*/ 1240158 h 6578438"/>
                <a:gd name="connsiteX19" fmla="*/ 5771464 w 5890489"/>
                <a:gd name="connsiteY19" fmla="*/ 1214969 h 6578438"/>
                <a:gd name="connsiteX20" fmla="*/ 5651030 w 5890489"/>
                <a:gd name="connsiteY20" fmla="*/ 1115767 h 6578438"/>
                <a:gd name="connsiteX21" fmla="*/ 5123183 w 5890489"/>
                <a:gd name="connsiteY21" fmla="*/ 780443 h 6578438"/>
                <a:gd name="connsiteX22" fmla="*/ 4533860 w 5890489"/>
                <a:gd name="connsiteY22" fmla="*/ 567701 h 6578438"/>
                <a:gd name="connsiteX23" fmla="*/ 4457281 w 5890489"/>
                <a:gd name="connsiteY23" fmla="*/ 550780 h 6578438"/>
                <a:gd name="connsiteX24" fmla="*/ 4380568 w 5890489"/>
                <a:gd name="connsiteY24" fmla="*/ 535279 h 6578438"/>
                <a:gd name="connsiteX25" fmla="*/ 4303325 w 5890489"/>
                <a:gd name="connsiteY25" fmla="*/ 522879 h 6578438"/>
                <a:gd name="connsiteX26" fmla="*/ 4264769 w 5890489"/>
                <a:gd name="connsiteY26" fmla="*/ 516679 h 6578438"/>
                <a:gd name="connsiteX27" fmla="*/ 4226082 w 5890489"/>
                <a:gd name="connsiteY27" fmla="*/ 511253 h 6578438"/>
                <a:gd name="connsiteX28" fmla="*/ 4070934 w 5890489"/>
                <a:gd name="connsiteY28" fmla="*/ 494848 h 6578438"/>
                <a:gd name="connsiteX29" fmla="*/ 3915521 w 5890489"/>
                <a:gd name="connsiteY29" fmla="*/ 486065 h 6578438"/>
                <a:gd name="connsiteX30" fmla="*/ 3760241 w 5890489"/>
                <a:gd name="connsiteY30" fmla="*/ 484257 h 6578438"/>
                <a:gd name="connsiteX31" fmla="*/ 3682734 w 5890489"/>
                <a:gd name="connsiteY31" fmla="*/ 486581 h 6578438"/>
                <a:gd name="connsiteX32" fmla="*/ 3605491 w 5890489"/>
                <a:gd name="connsiteY32" fmla="*/ 488907 h 6578438"/>
                <a:gd name="connsiteX33" fmla="*/ 3527454 w 5890489"/>
                <a:gd name="connsiteY33" fmla="*/ 493169 h 6578438"/>
                <a:gd name="connsiteX34" fmla="*/ 3449151 w 5890489"/>
                <a:gd name="connsiteY34" fmla="*/ 498336 h 6578438"/>
                <a:gd name="connsiteX35" fmla="*/ 3410067 w 5890489"/>
                <a:gd name="connsiteY35" fmla="*/ 500532 h 6578438"/>
                <a:gd name="connsiteX36" fmla="*/ 3371246 w 5890489"/>
                <a:gd name="connsiteY36" fmla="*/ 504279 h 6578438"/>
                <a:gd name="connsiteX37" fmla="*/ 3293739 w 5890489"/>
                <a:gd name="connsiteY37" fmla="*/ 511512 h 6578438"/>
                <a:gd name="connsiteX38" fmla="*/ 2689445 w 5890489"/>
                <a:gd name="connsiteY38" fmla="*/ 610198 h 6578438"/>
                <a:gd name="connsiteX39" fmla="*/ 2117875 w 5890489"/>
                <a:gd name="connsiteY39" fmla="*/ 800335 h 6578438"/>
                <a:gd name="connsiteX40" fmla="*/ 1981276 w 5890489"/>
                <a:gd name="connsiteY40" fmla="*/ 865566 h 6578438"/>
                <a:gd name="connsiteX41" fmla="*/ 1847991 w 5890489"/>
                <a:gd name="connsiteY41" fmla="*/ 938676 h 6578438"/>
                <a:gd name="connsiteX42" fmla="*/ 1783069 w 5890489"/>
                <a:gd name="connsiteY42" fmla="*/ 978718 h 6578438"/>
                <a:gd name="connsiteX43" fmla="*/ 1750609 w 5890489"/>
                <a:gd name="connsiteY43" fmla="*/ 998869 h 6578438"/>
                <a:gd name="connsiteX44" fmla="*/ 1734312 w 5890489"/>
                <a:gd name="connsiteY44" fmla="*/ 1008945 h 6578438"/>
                <a:gd name="connsiteX45" fmla="*/ 1718547 w 5890489"/>
                <a:gd name="connsiteY45" fmla="*/ 1019924 h 6578438"/>
                <a:gd name="connsiteX46" fmla="*/ 1655481 w 5890489"/>
                <a:gd name="connsiteY46" fmla="*/ 1063582 h 6578438"/>
                <a:gd name="connsiteX47" fmla="*/ 1593077 w 5890489"/>
                <a:gd name="connsiteY47" fmla="*/ 1108664 h 6578438"/>
                <a:gd name="connsiteX48" fmla="*/ 1532263 w 5890489"/>
                <a:gd name="connsiteY48" fmla="*/ 1156197 h 6578438"/>
                <a:gd name="connsiteX49" fmla="*/ 1472509 w 5890489"/>
                <a:gd name="connsiteY49" fmla="*/ 1205152 h 6578438"/>
                <a:gd name="connsiteX50" fmla="*/ 1414212 w 5890489"/>
                <a:gd name="connsiteY50" fmla="*/ 1256175 h 6578438"/>
                <a:gd name="connsiteX51" fmla="*/ 1357242 w 5890489"/>
                <a:gd name="connsiteY51" fmla="*/ 1308359 h 6578438"/>
                <a:gd name="connsiteX52" fmla="*/ 1153072 w 5890489"/>
                <a:gd name="connsiteY52" fmla="*/ 1529498 h 6578438"/>
                <a:gd name="connsiteX53" fmla="*/ 1002694 w 5890489"/>
                <a:gd name="connsiteY53" fmla="*/ 1770658 h 6578438"/>
                <a:gd name="connsiteX54" fmla="*/ 974076 w 5890489"/>
                <a:gd name="connsiteY54" fmla="*/ 1835371 h 6578438"/>
                <a:gd name="connsiteX55" fmla="*/ 949564 w 5890489"/>
                <a:gd name="connsiteY55" fmla="*/ 1903573 h 6578438"/>
                <a:gd name="connsiteX56" fmla="*/ 927173 w 5890489"/>
                <a:gd name="connsiteY56" fmla="*/ 1974229 h 6578438"/>
                <a:gd name="connsiteX57" fmla="*/ 906107 w 5890489"/>
                <a:gd name="connsiteY57" fmla="*/ 2046952 h 6578438"/>
                <a:gd name="connsiteX58" fmla="*/ 751092 w 5890489"/>
                <a:gd name="connsiteY58" fmla="*/ 2676266 h 6578438"/>
                <a:gd name="connsiteX59" fmla="*/ 547189 w 5890489"/>
                <a:gd name="connsiteY59" fmla="*/ 3308422 h 6578438"/>
                <a:gd name="connsiteX60" fmla="*/ 441195 w 5890489"/>
                <a:gd name="connsiteY60" fmla="*/ 3866306 h 6578438"/>
                <a:gd name="connsiteX61" fmla="*/ 527182 w 5890489"/>
                <a:gd name="connsiteY61" fmla="*/ 4439174 h 6578438"/>
                <a:gd name="connsiteX62" fmla="*/ 775073 w 5890489"/>
                <a:gd name="connsiteY62" fmla="*/ 4987240 h 6578438"/>
                <a:gd name="connsiteX63" fmla="*/ 943206 w 5890489"/>
                <a:gd name="connsiteY63" fmla="*/ 5244933 h 6578438"/>
                <a:gd name="connsiteX64" fmla="*/ 1133728 w 5890489"/>
                <a:gd name="connsiteY64" fmla="*/ 5490356 h 6578438"/>
                <a:gd name="connsiteX65" fmla="*/ 1359626 w 5890489"/>
                <a:gd name="connsiteY65" fmla="*/ 5709815 h 6578438"/>
                <a:gd name="connsiteX66" fmla="*/ 1481254 w 5890489"/>
                <a:gd name="connsiteY66" fmla="*/ 5809146 h 6578438"/>
                <a:gd name="connsiteX67" fmla="*/ 1543260 w 5890489"/>
                <a:gd name="connsiteY67" fmla="*/ 5856940 h 6578438"/>
                <a:gd name="connsiteX68" fmla="*/ 1607518 w 5890489"/>
                <a:gd name="connsiteY68" fmla="*/ 5901374 h 6578438"/>
                <a:gd name="connsiteX69" fmla="*/ 2145566 w 5890489"/>
                <a:gd name="connsiteY69" fmla="*/ 6193814 h 6578438"/>
                <a:gd name="connsiteX70" fmla="*/ 2214991 w 5890489"/>
                <a:gd name="connsiteY70" fmla="*/ 6221844 h 6578438"/>
                <a:gd name="connsiteX71" fmla="*/ 2249307 w 5890489"/>
                <a:gd name="connsiteY71" fmla="*/ 6236182 h 6578438"/>
                <a:gd name="connsiteX72" fmla="*/ 2284285 w 5890489"/>
                <a:gd name="connsiteY72" fmla="*/ 6248711 h 6578438"/>
                <a:gd name="connsiteX73" fmla="*/ 2354241 w 5890489"/>
                <a:gd name="connsiteY73" fmla="*/ 6273124 h 6578438"/>
                <a:gd name="connsiteX74" fmla="*/ 2371597 w 5890489"/>
                <a:gd name="connsiteY74" fmla="*/ 6279324 h 6578438"/>
                <a:gd name="connsiteX75" fmla="*/ 2387894 w 5890489"/>
                <a:gd name="connsiteY75" fmla="*/ 6287719 h 6578438"/>
                <a:gd name="connsiteX76" fmla="*/ 2421414 w 5890489"/>
                <a:gd name="connsiteY76" fmla="*/ 6302186 h 6578438"/>
                <a:gd name="connsiteX77" fmla="*/ 2489117 w 5890489"/>
                <a:gd name="connsiteY77" fmla="*/ 6329441 h 6578438"/>
                <a:gd name="connsiteX78" fmla="*/ 2522902 w 5890489"/>
                <a:gd name="connsiteY78" fmla="*/ 6343134 h 6578438"/>
                <a:gd name="connsiteX79" fmla="*/ 2556953 w 5890489"/>
                <a:gd name="connsiteY79" fmla="*/ 6356051 h 6578438"/>
                <a:gd name="connsiteX80" fmla="*/ 2695009 w 5890489"/>
                <a:gd name="connsiteY80" fmla="*/ 6401905 h 6578438"/>
                <a:gd name="connsiteX81" fmla="*/ 3268035 w 5890489"/>
                <a:gd name="connsiteY81" fmla="*/ 6501238 h 6578438"/>
                <a:gd name="connsiteX82" fmla="*/ 3341038 w 5890489"/>
                <a:gd name="connsiteY82" fmla="*/ 6506145 h 6578438"/>
                <a:gd name="connsiteX83" fmla="*/ 3414703 w 5890489"/>
                <a:gd name="connsiteY83" fmla="*/ 6507050 h 6578438"/>
                <a:gd name="connsiteX84" fmla="*/ 3488237 w 5890489"/>
                <a:gd name="connsiteY84" fmla="*/ 6508212 h 6578438"/>
                <a:gd name="connsiteX85" fmla="*/ 3524142 w 5890489"/>
                <a:gd name="connsiteY85" fmla="*/ 6507955 h 6578438"/>
                <a:gd name="connsiteX86" fmla="*/ 3559252 w 5890489"/>
                <a:gd name="connsiteY86" fmla="*/ 6506921 h 6578438"/>
                <a:gd name="connsiteX87" fmla="*/ 3629207 w 5890489"/>
                <a:gd name="connsiteY87" fmla="*/ 6503045 h 6578438"/>
                <a:gd name="connsiteX88" fmla="*/ 3698633 w 5890489"/>
                <a:gd name="connsiteY88" fmla="*/ 6496845 h 6578438"/>
                <a:gd name="connsiteX89" fmla="*/ 3733213 w 5890489"/>
                <a:gd name="connsiteY89" fmla="*/ 6493357 h 6578438"/>
                <a:gd name="connsiteX90" fmla="*/ 3767529 w 5890489"/>
                <a:gd name="connsiteY90" fmla="*/ 6488707 h 6578438"/>
                <a:gd name="connsiteX91" fmla="*/ 3801845 w 5890489"/>
                <a:gd name="connsiteY91" fmla="*/ 6484057 h 6578438"/>
                <a:gd name="connsiteX92" fmla="*/ 3835895 w 5890489"/>
                <a:gd name="connsiteY92" fmla="*/ 6478116 h 6578438"/>
                <a:gd name="connsiteX93" fmla="*/ 4364801 w 5890489"/>
                <a:gd name="connsiteY93" fmla="*/ 6308517 h 6578438"/>
                <a:gd name="connsiteX94" fmla="*/ 4861379 w 5890489"/>
                <a:gd name="connsiteY94" fmla="*/ 6000576 h 6578438"/>
                <a:gd name="connsiteX95" fmla="*/ 5341263 w 5890489"/>
                <a:gd name="connsiteY95" fmla="*/ 5605834 h 6578438"/>
                <a:gd name="connsiteX96" fmla="*/ 5587301 w 5890489"/>
                <a:gd name="connsiteY96" fmla="*/ 5390379 h 6578438"/>
                <a:gd name="connsiteX97" fmla="*/ 5849105 w 5890489"/>
                <a:gd name="connsiteY97" fmla="*/ 5176344 h 6578438"/>
                <a:gd name="connsiteX98" fmla="*/ 5890489 w 5890489"/>
                <a:gd name="connsiteY98" fmla="*/ 5145260 h 6578438"/>
                <a:gd name="connsiteX99" fmla="*/ 5890489 w 5890489"/>
                <a:gd name="connsiteY99" fmla="*/ 5995323 h 6578438"/>
                <a:gd name="connsiteX100" fmla="*/ 5811477 w 5890489"/>
                <a:gd name="connsiteY100" fmla="*/ 6077819 h 6578438"/>
                <a:gd name="connsiteX101" fmla="*/ 5301384 w 5890489"/>
                <a:gd name="connsiteY101" fmla="*/ 6542958 h 6578438"/>
                <a:gd name="connsiteX102" fmla="*/ 5252008 w 5890489"/>
                <a:gd name="connsiteY102" fmla="*/ 6578438 h 6578438"/>
                <a:gd name="connsiteX103" fmla="*/ 1653730 w 5890489"/>
                <a:gd name="connsiteY103" fmla="*/ 6578438 h 6578438"/>
                <a:gd name="connsiteX104" fmla="*/ 1549768 w 5890489"/>
                <a:gd name="connsiteY104" fmla="*/ 6488821 h 6578438"/>
                <a:gd name="connsiteX105" fmla="*/ 1298282 w 5890489"/>
                <a:gd name="connsiteY105" fmla="*/ 6243932 h 6578438"/>
                <a:gd name="connsiteX106" fmla="*/ 1237999 w 5890489"/>
                <a:gd name="connsiteY106" fmla="*/ 6181671 h 6578438"/>
                <a:gd name="connsiteX107" fmla="*/ 1179967 w 5890489"/>
                <a:gd name="connsiteY107" fmla="*/ 6117862 h 6578438"/>
                <a:gd name="connsiteX108" fmla="*/ 1121936 w 5890489"/>
                <a:gd name="connsiteY108" fmla="*/ 6054569 h 6578438"/>
                <a:gd name="connsiteX109" fmla="*/ 1065628 w 5890489"/>
                <a:gd name="connsiteY109" fmla="*/ 5990243 h 6578438"/>
                <a:gd name="connsiteX110" fmla="*/ 954335 w 5890489"/>
                <a:gd name="connsiteY110" fmla="*/ 5861460 h 6578438"/>
                <a:gd name="connsiteX111" fmla="*/ 898953 w 5890489"/>
                <a:gd name="connsiteY111" fmla="*/ 5797393 h 6578438"/>
                <a:gd name="connsiteX112" fmla="*/ 842908 w 5890489"/>
                <a:gd name="connsiteY112" fmla="*/ 5733582 h 6578438"/>
                <a:gd name="connsiteX113" fmla="*/ 622442 w 5890489"/>
                <a:gd name="connsiteY113" fmla="*/ 5471884 h 6578438"/>
                <a:gd name="connsiteX114" fmla="*/ 425559 w 5890489"/>
                <a:gd name="connsiteY114" fmla="*/ 5190036 h 6578438"/>
                <a:gd name="connsiteX115" fmla="*/ 123877 w 5890489"/>
                <a:gd name="connsiteY115" fmla="*/ 4564210 h 6578438"/>
                <a:gd name="connsiteX116" fmla="*/ 130 w 5890489"/>
                <a:gd name="connsiteY116" fmla="*/ 3865530 h 6578438"/>
                <a:gd name="connsiteX117" fmla="*/ 30602 w 5890489"/>
                <a:gd name="connsiteY117" fmla="*/ 3505793 h 6578438"/>
                <a:gd name="connsiteX118" fmla="*/ 126924 w 5890489"/>
                <a:gd name="connsiteY118" fmla="*/ 3157164 h 6578438"/>
                <a:gd name="connsiteX119" fmla="*/ 334803 w 5890489"/>
                <a:gd name="connsiteY119" fmla="*/ 2560530 h 6578438"/>
                <a:gd name="connsiteX120" fmla="*/ 381176 w 5890489"/>
                <a:gd name="connsiteY120" fmla="*/ 2409144 h 6578438"/>
                <a:gd name="connsiteX121" fmla="*/ 425825 w 5890489"/>
                <a:gd name="connsiteY121" fmla="*/ 2255819 h 6578438"/>
                <a:gd name="connsiteX122" fmla="*/ 470210 w 5890489"/>
                <a:gd name="connsiteY122" fmla="*/ 2099523 h 6578438"/>
                <a:gd name="connsiteX123" fmla="*/ 492998 w 5890489"/>
                <a:gd name="connsiteY123" fmla="*/ 2020213 h 6578438"/>
                <a:gd name="connsiteX124" fmla="*/ 517509 w 5890489"/>
                <a:gd name="connsiteY124" fmla="*/ 1939224 h 6578438"/>
                <a:gd name="connsiteX125" fmla="*/ 544007 w 5890489"/>
                <a:gd name="connsiteY125" fmla="*/ 1857201 h 6578438"/>
                <a:gd name="connsiteX126" fmla="*/ 573288 w 5890489"/>
                <a:gd name="connsiteY126" fmla="*/ 1774274 h 6578438"/>
                <a:gd name="connsiteX127" fmla="*/ 606146 w 5890489"/>
                <a:gd name="connsiteY127" fmla="*/ 1690832 h 6578438"/>
                <a:gd name="connsiteX128" fmla="*/ 644569 w 5890489"/>
                <a:gd name="connsiteY128" fmla="*/ 1607775 h 6578438"/>
                <a:gd name="connsiteX129" fmla="*/ 837874 w 5890489"/>
                <a:gd name="connsiteY129" fmla="*/ 1297638 h 6578438"/>
                <a:gd name="connsiteX130" fmla="*/ 1069602 w 5890489"/>
                <a:gd name="connsiteY130" fmla="*/ 1032194 h 6578438"/>
                <a:gd name="connsiteX131" fmla="*/ 1130548 w 5890489"/>
                <a:gd name="connsiteY131" fmla="*/ 970839 h 6578438"/>
                <a:gd name="connsiteX132" fmla="*/ 1192024 w 5890489"/>
                <a:gd name="connsiteY132" fmla="*/ 910129 h 6578438"/>
                <a:gd name="connsiteX133" fmla="*/ 1255356 w 5890489"/>
                <a:gd name="connsiteY133" fmla="*/ 850841 h 6578438"/>
                <a:gd name="connsiteX134" fmla="*/ 1319614 w 5890489"/>
                <a:gd name="connsiteY134" fmla="*/ 792068 h 6578438"/>
                <a:gd name="connsiteX135" fmla="*/ 1385728 w 5890489"/>
                <a:gd name="connsiteY135" fmla="*/ 734975 h 6578438"/>
                <a:gd name="connsiteX136" fmla="*/ 1452768 w 5890489"/>
                <a:gd name="connsiteY136" fmla="*/ 678528 h 6578438"/>
                <a:gd name="connsiteX137" fmla="*/ 1469594 w 5890489"/>
                <a:gd name="connsiteY137" fmla="*/ 664449 h 6578438"/>
                <a:gd name="connsiteX138" fmla="*/ 1487083 w 5890489"/>
                <a:gd name="connsiteY138" fmla="*/ 651015 h 6578438"/>
                <a:gd name="connsiteX139" fmla="*/ 1522193 w 5890489"/>
                <a:gd name="connsiteY139" fmla="*/ 624277 h 6578438"/>
                <a:gd name="connsiteX140" fmla="*/ 1592415 w 5890489"/>
                <a:gd name="connsiteY140" fmla="*/ 570671 h 6578438"/>
                <a:gd name="connsiteX141" fmla="*/ 1738287 w 5890489"/>
                <a:gd name="connsiteY141" fmla="*/ 469402 h 6578438"/>
                <a:gd name="connsiteX142" fmla="*/ 1890918 w 5890489"/>
                <a:gd name="connsiteY142" fmla="*/ 376530 h 6578438"/>
                <a:gd name="connsiteX143" fmla="*/ 2555363 w 5890489"/>
                <a:gd name="connsiteY143" fmla="*/ 105274 h 6578438"/>
                <a:gd name="connsiteX144" fmla="*/ 3259291 w 5890489"/>
                <a:gd name="connsiteY144" fmla="*/ 3229 h 6578438"/>
                <a:gd name="connsiteX145" fmla="*/ 3347265 w 5890489"/>
                <a:gd name="connsiteY145" fmla="*/ 903 h 6578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5890489" h="6578438">
                  <a:moveTo>
                    <a:pt x="3391253" y="0"/>
                  </a:moveTo>
                  <a:lnTo>
                    <a:pt x="3434974" y="646"/>
                  </a:lnTo>
                  <a:lnTo>
                    <a:pt x="3522419" y="2712"/>
                  </a:lnTo>
                  <a:cubicBezTo>
                    <a:pt x="3551567" y="3488"/>
                    <a:pt x="3580451" y="3746"/>
                    <a:pt x="3610261" y="6458"/>
                  </a:cubicBezTo>
                  <a:cubicBezTo>
                    <a:pt x="3669353" y="10850"/>
                    <a:pt x="3728179" y="14337"/>
                    <a:pt x="3786872" y="20667"/>
                  </a:cubicBezTo>
                  <a:lnTo>
                    <a:pt x="3962291" y="43530"/>
                  </a:lnTo>
                  <a:lnTo>
                    <a:pt x="4135855" y="75176"/>
                  </a:lnTo>
                  <a:cubicBezTo>
                    <a:pt x="4193224" y="87836"/>
                    <a:pt x="4250328" y="101398"/>
                    <a:pt x="4307299" y="114315"/>
                  </a:cubicBezTo>
                  <a:cubicBezTo>
                    <a:pt x="4364139" y="128394"/>
                    <a:pt x="4420050" y="145575"/>
                    <a:pt x="4476358" y="160816"/>
                  </a:cubicBezTo>
                  <a:cubicBezTo>
                    <a:pt x="4504580" y="167921"/>
                    <a:pt x="4532138" y="177995"/>
                    <a:pt x="4559829" y="186779"/>
                  </a:cubicBezTo>
                  <a:lnTo>
                    <a:pt x="4642901" y="213648"/>
                  </a:lnTo>
                  <a:cubicBezTo>
                    <a:pt x="4863234" y="288307"/>
                    <a:pt x="5076414" y="379371"/>
                    <a:pt x="5280847" y="485936"/>
                  </a:cubicBezTo>
                  <a:cubicBezTo>
                    <a:pt x="5485018" y="592631"/>
                    <a:pt x="5681768" y="713145"/>
                    <a:pt x="5865400" y="851099"/>
                  </a:cubicBezTo>
                  <a:lnTo>
                    <a:pt x="5890489" y="870950"/>
                  </a:lnTo>
                  <a:lnTo>
                    <a:pt x="5890489" y="1321814"/>
                  </a:lnTo>
                  <a:lnTo>
                    <a:pt x="5887395" y="1318952"/>
                  </a:lnTo>
                  <a:lnTo>
                    <a:pt x="5830291" y="1265992"/>
                  </a:lnTo>
                  <a:lnTo>
                    <a:pt x="5815981" y="1252687"/>
                  </a:lnTo>
                  <a:lnTo>
                    <a:pt x="5801142" y="1240158"/>
                  </a:lnTo>
                  <a:lnTo>
                    <a:pt x="5771464" y="1214969"/>
                  </a:lnTo>
                  <a:cubicBezTo>
                    <a:pt x="5731849" y="1181385"/>
                    <a:pt x="5692897" y="1146896"/>
                    <a:pt x="5651030" y="1115767"/>
                  </a:cubicBezTo>
                  <a:cubicBezTo>
                    <a:pt x="5487534" y="986985"/>
                    <a:pt x="5311321" y="872542"/>
                    <a:pt x="5123183" y="780443"/>
                  </a:cubicBezTo>
                  <a:cubicBezTo>
                    <a:pt x="4935309" y="688087"/>
                    <a:pt x="4737102" y="616398"/>
                    <a:pt x="4533860" y="567701"/>
                  </a:cubicBezTo>
                  <a:lnTo>
                    <a:pt x="4457281" y="550780"/>
                  </a:lnTo>
                  <a:cubicBezTo>
                    <a:pt x="4431709" y="545484"/>
                    <a:pt x="4406536" y="538896"/>
                    <a:pt x="4380568" y="535279"/>
                  </a:cubicBezTo>
                  <a:lnTo>
                    <a:pt x="4303325" y="522879"/>
                  </a:lnTo>
                  <a:lnTo>
                    <a:pt x="4264769" y="516679"/>
                  </a:lnTo>
                  <a:cubicBezTo>
                    <a:pt x="4251918" y="514612"/>
                    <a:pt x="4239067" y="512415"/>
                    <a:pt x="4226082" y="511253"/>
                  </a:cubicBezTo>
                  <a:cubicBezTo>
                    <a:pt x="4174145" y="505829"/>
                    <a:pt x="4122606" y="499498"/>
                    <a:pt x="4070934" y="494848"/>
                  </a:cubicBezTo>
                  <a:lnTo>
                    <a:pt x="3915521" y="486065"/>
                  </a:lnTo>
                  <a:lnTo>
                    <a:pt x="3760241" y="484257"/>
                  </a:lnTo>
                  <a:cubicBezTo>
                    <a:pt x="3734405" y="483869"/>
                    <a:pt x="3708571" y="485936"/>
                    <a:pt x="3682734" y="486581"/>
                  </a:cubicBezTo>
                  <a:lnTo>
                    <a:pt x="3605491" y="488907"/>
                  </a:lnTo>
                  <a:cubicBezTo>
                    <a:pt x="3579921" y="489165"/>
                    <a:pt x="3553555" y="491490"/>
                    <a:pt x="3527454" y="493169"/>
                  </a:cubicBezTo>
                  <a:lnTo>
                    <a:pt x="3449151" y="498336"/>
                  </a:lnTo>
                  <a:lnTo>
                    <a:pt x="3410067" y="500532"/>
                  </a:lnTo>
                  <a:lnTo>
                    <a:pt x="3371246" y="504279"/>
                  </a:lnTo>
                  <a:cubicBezTo>
                    <a:pt x="3345410" y="506862"/>
                    <a:pt x="3319575" y="509315"/>
                    <a:pt x="3293739" y="511512"/>
                  </a:cubicBezTo>
                  <a:cubicBezTo>
                    <a:pt x="3087450" y="531662"/>
                    <a:pt x="2885531" y="563180"/>
                    <a:pt x="2689445" y="610198"/>
                  </a:cubicBezTo>
                  <a:cubicBezTo>
                    <a:pt x="2493357" y="657344"/>
                    <a:pt x="2302303" y="719088"/>
                    <a:pt x="2117875" y="800335"/>
                  </a:cubicBezTo>
                  <a:cubicBezTo>
                    <a:pt x="2072298" y="821648"/>
                    <a:pt x="2026854" y="843606"/>
                    <a:pt x="1981276" y="865566"/>
                  </a:cubicBezTo>
                  <a:cubicBezTo>
                    <a:pt x="1937025" y="889978"/>
                    <a:pt x="1891978" y="913229"/>
                    <a:pt x="1847991" y="938676"/>
                  </a:cubicBezTo>
                  <a:lnTo>
                    <a:pt x="1783069" y="978718"/>
                  </a:lnTo>
                  <a:lnTo>
                    <a:pt x="1750609" y="998869"/>
                  </a:lnTo>
                  <a:lnTo>
                    <a:pt x="1734312" y="1008945"/>
                  </a:lnTo>
                  <a:lnTo>
                    <a:pt x="1718547" y="1019924"/>
                  </a:lnTo>
                  <a:lnTo>
                    <a:pt x="1655481" y="1063582"/>
                  </a:lnTo>
                  <a:cubicBezTo>
                    <a:pt x="1634414" y="1078178"/>
                    <a:pt x="1612950" y="1092259"/>
                    <a:pt x="1593077" y="1108664"/>
                  </a:cubicBezTo>
                  <a:lnTo>
                    <a:pt x="1532263" y="1156197"/>
                  </a:lnTo>
                  <a:cubicBezTo>
                    <a:pt x="1511992" y="1172085"/>
                    <a:pt x="1491587" y="1187844"/>
                    <a:pt x="1472509" y="1205152"/>
                  </a:cubicBezTo>
                  <a:lnTo>
                    <a:pt x="1414212" y="1256175"/>
                  </a:lnTo>
                  <a:cubicBezTo>
                    <a:pt x="1395001" y="1273354"/>
                    <a:pt x="1375127" y="1290147"/>
                    <a:pt x="1357242" y="1308359"/>
                  </a:cubicBezTo>
                  <a:cubicBezTo>
                    <a:pt x="1283178" y="1379532"/>
                    <a:pt x="1212163" y="1452513"/>
                    <a:pt x="1153072" y="1529498"/>
                  </a:cubicBezTo>
                  <a:cubicBezTo>
                    <a:pt x="1090933" y="1605578"/>
                    <a:pt x="1043501" y="1685794"/>
                    <a:pt x="1002694" y="1770658"/>
                  </a:cubicBezTo>
                  <a:lnTo>
                    <a:pt x="974076" y="1835371"/>
                  </a:lnTo>
                  <a:lnTo>
                    <a:pt x="949564" y="1903573"/>
                  </a:lnTo>
                  <a:cubicBezTo>
                    <a:pt x="940820" y="1925661"/>
                    <a:pt x="934593" y="1950719"/>
                    <a:pt x="927173" y="1974229"/>
                  </a:cubicBezTo>
                  <a:cubicBezTo>
                    <a:pt x="920019" y="1998254"/>
                    <a:pt x="912468" y="2021504"/>
                    <a:pt x="906107" y="2046952"/>
                  </a:cubicBezTo>
                  <a:cubicBezTo>
                    <a:pt x="853906" y="2245614"/>
                    <a:pt x="809918" y="2463136"/>
                    <a:pt x="751092" y="2676266"/>
                  </a:cubicBezTo>
                  <a:cubicBezTo>
                    <a:pt x="693458" y="2889912"/>
                    <a:pt x="624166" y="3100976"/>
                    <a:pt x="547189" y="3308422"/>
                  </a:cubicBezTo>
                  <a:cubicBezTo>
                    <a:pt x="479617" y="3487580"/>
                    <a:pt x="444109" y="3675523"/>
                    <a:pt x="441195" y="3866306"/>
                  </a:cubicBezTo>
                  <a:cubicBezTo>
                    <a:pt x="438014" y="4057089"/>
                    <a:pt x="469282" y="4250456"/>
                    <a:pt x="527182" y="4439174"/>
                  </a:cubicBezTo>
                  <a:cubicBezTo>
                    <a:pt x="584815" y="4628278"/>
                    <a:pt x="671067" y="4811828"/>
                    <a:pt x="775073" y="4987240"/>
                  </a:cubicBezTo>
                  <a:cubicBezTo>
                    <a:pt x="827009" y="5075075"/>
                    <a:pt x="884246" y="5160327"/>
                    <a:pt x="943206" y="5244933"/>
                  </a:cubicBezTo>
                  <a:cubicBezTo>
                    <a:pt x="1002296" y="5329411"/>
                    <a:pt x="1064964" y="5412337"/>
                    <a:pt x="1133728" y="5490356"/>
                  </a:cubicBezTo>
                  <a:cubicBezTo>
                    <a:pt x="1203949" y="5567728"/>
                    <a:pt x="1279337" y="5642259"/>
                    <a:pt x="1359626" y="5709815"/>
                  </a:cubicBezTo>
                  <a:cubicBezTo>
                    <a:pt x="1398711" y="5744949"/>
                    <a:pt x="1439916" y="5777241"/>
                    <a:pt x="1481254" y="5809146"/>
                  </a:cubicBezTo>
                  <a:cubicBezTo>
                    <a:pt x="1501922" y="5825163"/>
                    <a:pt x="1522325" y="5841309"/>
                    <a:pt x="1543260" y="5856940"/>
                  </a:cubicBezTo>
                  <a:cubicBezTo>
                    <a:pt x="1564591" y="5871923"/>
                    <a:pt x="1585921" y="5886777"/>
                    <a:pt x="1607518" y="5901374"/>
                  </a:cubicBezTo>
                  <a:cubicBezTo>
                    <a:pt x="1778565" y="6019693"/>
                    <a:pt x="1961271" y="6115924"/>
                    <a:pt x="2145566" y="6193814"/>
                  </a:cubicBezTo>
                  <a:lnTo>
                    <a:pt x="2214991" y="6221844"/>
                  </a:lnTo>
                  <a:lnTo>
                    <a:pt x="2249307" y="6236182"/>
                  </a:lnTo>
                  <a:cubicBezTo>
                    <a:pt x="2260702" y="6241089"/>
                    <a:pt x="2272625" y="6244577"/>
                    <a:pt x="2284285" y="6248711"/>
                  </a:cubicBezTo>
                  <a:lnTo>
                    <a:pt x="2354241" y="6273124"/>
                  </a:lnTo>
                  <a:cubicBezTo>
                    <a:pt x="2360070" y="6275190"/>
                    <a:pt x="2365899" y="6277128"/>
                    <a:pt x="2371597" y="6279324"/>
                  </a:cubicBezTo>
                  <a:cubicBezTo>
                    <a:pt x="2377161" y="6281778"/>
                    <a:pt x="2382329" y="6285007"/>
                    <a:pt x="2387894" y="6287719"/>
                  </a:cubicBezTo>
                  <a:cubicBezTo>
                    <a:pt x="2398757" y="6293274"/>
                    <a:pt x="2410153" y="6297666"/>
                    <a:pt x="2421414" y="6302186"/>
                  </a:cubicBezTo>
                  <a:lnTo>
                    <a:pt x="2489117" y="6329441"/>
                  </a:lnTo>
                  <a:lnTo>
                    <a:pt x="2522902" y="6343134"/>
                  </a:lnTo>
                  <a:cubicBezTo>
                    <a:pt x="2534165" y="6347654"/>
                    <a:pt x="2545294" y="6352563"/>
                    <a:pt x="2556953" y="6356051"/>
                  </a:cubicBezTo>
                  <a:lnTo>
                    <a:pt x="2695009" y="6401905"/>
                  </a:lnTo>
                  <a:cubicBezTo>
                    <a:pt x="2880895" y="6457190"/>
                    <a:pt x="3073141" y="6489095"/>
                    <a:pt x="3268035" y="6501238"/>
                  </a:cubicBezTo>
                  <a:cubicBezTo>
                    <a:pt x="3292413" y="6502659"/>
                    <a:pt x="3316527" y="6505629"/>
                    <a:pt x="3341038" y="6506145"/>
                  </a:cubicBezTo>
                  <a:lnTo>
                    <a:pt x="3414703" y="6507050"/>
                  </a:lnTo>
                  <a:lnTo>
                    <a:pt x="3488237" y="6508212"/>
                  </a:lnTo>
                  <a:cubicBezTo>
                    <a:pt x="3500690" y="6508729"/>
                    <a:pt x="3512483" y="6508471"/>
                    <a:pt x="3524142" y="6507955"/>
                  </a:cubicBezTo>
                  <a:lnTo>
                    <a:pt x="3559252" y="6506921"/>
                  </a:lnTo>
                  <a:cubicBezTo>
                    <a:pt x="3582835" y="6506792"/>
                    <a:pt x="3605889" y="6504467"/>
                    <a:pt x="3629207" y="6503045"/>
                  </a:cubicBezTo>
                  <a:cubicBezTo>
                    <a:pt x="3652526" y="6502012"/>
                    <a:pt x="3675579" y="6499171"/>
                    <a:pt x="3698633" y="6496845"/>
                  </a:cubicBezTo>
                  <a:cubicBezTo>
                    <a:pt x="3710160" y="6495683"/>
                    <a:pt x="3721819" y="6494907"/>
                    <a:pt x="3733213" y="6493357"/>
                  </a:cubicBezTo>
                  <a:lnTo>
                    <a:pt x="3767529" y="6488707"/>
                  </a:lnTo>
                  <a:lnTo>
                    <a:pt x="3801845" y="6484057"/>
                  </a:lnTo>
                  <a:lnTo>
                    <a:pt x="3835895" y="6478116"/>
                  </a:lnTo>
                  <a:cubicBezTo>
                    <a:pt x="4017673" y="6446727"/>
                    <a:pt x="4194152" y="6390281"/>
                    <a:pt x="4364801" y="6308517"/>
                  </a:cubicBezTo>
                  <a:cubicBezTo>
                    <a:pt x="4535583" y="6227139"/>
                    <a:pt x="4700138" y="6120962"/>
                    <a:pt x="4861379" y="6000576"/>
                  </a:cubicBezTo>
                  <a:cubicBezTo>
                    <a:pt x="5022621" y="5879931"/>
                    <a:pt x="5180684" y="5745337"/>
                    <a:pt x="5341263" y="5605834"/>
                  </a:cubicBezTo>
                  <a:lnTo>
                    <a:pt x="5587301" y="5390379"/>
                  </a:lnTo>
                  <a:cubicBezTo>
                    <a:pt x="5674216" y="5315718"/>
                    <a:pt x="5761527" y="5244416"/>
                    <a:pt x="5849105" y="5176344"/>
                  </a:cubicBezTo>
                  <a:lnTo>
                    <a:pt x="5890489" y="5145260"/>
                  </a:lnTo>
                  <a:lnTo>
                    <a:pt x="5890489" y="5995323"/>
                  </a:lnTo>
                  <a:lnTo>
                    <a:pt x="5811477" y="6077819"/>
                  </a:lnTo>
                  <a:cubicBezTo>
                    <a:pt x="5654739" y="6238377"/>
                    <a:pt x="5487138" y="6396093"/>
                    <a:pt x="5301384" y="6542958"/>
                  </a:cubicBezTo>
                  <a:lnTo>
                    <a:pt x="5252008" y="6578438"/>
                  </a:lnTo>
                  <a:lnTo>
                    <a:pt x="1653730" y="6578438"/>
                  </a:lnTo>
                  <a:lnTo>
                    <a:pt x="1549768" y="6488821"/>
                  </a:lnTo>
                  <a:cubicBezTo>
                    <a:pt x="1461976" y="6409495"/>
                    <a:pt x="1378573" y="6327182"/>
                    <a:pt x="1298282" y="6243932"/>
                  </a:cubicBezTo>
                  <a:cubicBezTo>
                    <a:pt x="1278277" y="6223006"/>
                    <a:pt x="1258138" y="6202210"/>
                    <a:pt x="1237999" y="6181671"/>
                  </a:cubicBezTo>
                  <a:lnTo>
                    <a:pt x="1179967" y="6117862"/>
                  </a:lnTo>
                  <a:lnTo>
                    <a:pt x="1121936" y="6054569"/>
                  </a:lnTo>
                  <a:cubicBezTo>
                    <a:pt x="1102328" y="6033644"/>
                    <a:pt x="1084573" y="6011427"/>
                    <a:pt x="1065628" y="5990243"/>
                  </a:cubicBezTo>
                  <a:cubicBezTo>
                    <a:pt x="1028662" y="5947099"/>
                    <a:pt x="990239" y="5904991"/>
                    <a:pt x="954335" y="5861460"/>
                  </a:cubicBezTo>
                  <a:cubicBezTo>
                    <a:pt x="936050" y="5840018"/>
                    <a:pt x="917634" y="5818446"/>
                    <a:pt x="898953" y="5797393"/>
                  </a:cubicBezTo>
                  <a:cubicBezTo>
                    <a:pt x="880404" y="5776208"/>
                    <a:pt x="861325" y="5755412"/>
                    <a:pt x="842908" y="5733582"/>
                  </a:cubicBezTo>
                  <a:cubicBezTo>
                    <a:pt x="767919" y="5647942"/>
                    <a:pt x="693061" y="5561786"/>
                    <a:pt x="622442" y="5471884"/>
                  </a:cubicBezTo>
                  <a:cubicBezTo>
                    <a:pt x="551559" y="5382112"/>
                    <a:pt x="486639" y="5287430"/>
                    <a:pt x="425559" y="5190036"/>
                  </a:cubicBezTo>
                  <a:cubicBezTo>
                    <a:pt x="303668" y="4994990"/>
                    <a:pt x="200193" y="4786123"/>
                    <a:pt x="123877" y="4564210"/>
                  </a:cubicBezTo>
                  <a:cubicBezTo>
                    <a:pt x="47694" y="4342555"/>
                    <a:pt x="2249" y="4106045"/>
                    <a:pt x="130" y="3865530"/>
                  </a:cubicBezTo>
                  <a:cubicBezTo>
                    <a:pt x="-1328" y="3745403"/>
                    <a:pt x="9537" y="3624629"/>
                    <a:pt x="30602" y="3505793"/>
                  </a:cubicBezTo>
                  <a:cubicBezTo>
                    <a:pt x="51802" y="3386828"/>
                    <a:pt x="84659" y="3270059"/>
                    <a:pt x="126924" y="3157164"/>
                  </a:cubicBezTo>
                  <a:cubicBezTo>
                    <a:pt x="200457" y="2959276"/>
                    <a:pt x="271737" y="2761388"/>
                    <a:pt x="334803" y="2560530"/>
                  </a:cubicBezTo>
                  <a:lnTo>
                    <a:pt x="381176" y="2409144"/>
                  </a:lnTo>
                  <a:lnTo>
                    <a:pt x="425825" y="2255819"/>
                  </a:lnTo>
                  <a:lnTo>
                    <a:pt x="470210" y="2099523"/>
                  </a:lnTo>
                  <a:lnTo>
                    <a:pt x="492998" y="2020213"/>
                  </a:lnTo>
                  <a:lnTo>
                    <a:pt x="517509" y="1939224"/>
                  </a:lnTo>
                  <a:cubicBezTo>
                    <a:pt x="525061" y="1912485"/>
                    <a:pt x="534866" y="1884586"/>
                    <a:pt x="544007" y="1857201"/>
                  </a:cubicBezTo>
                  <a:cubicBezTo>
                    <a:pt x="553680" y="1829559"/>
                    <a:pt x="561496" y="1802304"/>
                    <a:pt x="573288" y="1774274"/>
                  </a:cubicBezTo>
                  <a:lnTo>
                    <a:pt x="606146" y="1690832"/>
                  </a:lnTo>
                  <a:cubicBezTo>
                    <a:pt x="618467" y="1663060"/>
                    <a:pt x="631716" y="1635417"/>
                    <a:pt x="644569" y="1607775"/>
                  </a:cubicBezTo>
                  <a:cubicBezTo>
                    <a:pt x="698625" y="1498368"/>
                    <a:pt x="763413" y="1391287"/>
                    <a:pt x="837874" y="1297638"/>
                  </a:cubicBezTo>
                  <a:cubicBezTo>
                    <a:pt x="910348" y="1201278"/>
                    <a:pt x="990107" y="1115897"/>
                    <a:pt x="1069602" y="1032194"/>
                  </a:cubicBezTo>
                  <a:cubicBezTo>
                    <a:pt x="1089079" y="1010624"/>
                    <a:pt x="1110012" y="990990"/>
                    <a:pt x="1130548" y="970839"/>
                  </a:cubicBezTo>
                  <a:lnTo>
                    <a:pt x="1192024" y="910129"/>
                  </a:lnTo>
                  <a:cubicBezTo>
                    <a:pt x="1212031" y="889462"/>
                    <a:pt x="1234024" y="870475"/>
                    <a:pt x="1255356" y="850841"/>
                  </a:cubicBezTo>
                  <a:lnTo>
                    <a:pt x="1319614" y="792068"/>
                  </a:lnTo>
                  <a:cubicBezTo>
                    <a:pt x="1340680" y="772176"/>
                    <a:pt x="1363469" y="753834"/>
                    <a:pt x="1385728" y="734975"/>
                  </a:cubicBezTo>
                  <a:lnTo>
                    <a:pt x="1452768" y="678528"/>
                  </a:lnTo>
                  <a:lnTo>
                    <a:pt x="1469594" y="664449"/>
                  </a:lnTo>
                  <a:lnTo>
                    <a:pt x="1487083" y="651015"/>
                  </a:lnTo>
                  <a:lnTo>
                    <a:pt x="1522193" y="624277"/>
                  </a:lnTo>
                  <a:lnTo>
                    <a:pt x="1592415" y="570671"/>
                  </a:lnTo>
                  <a:cubicBezTo>
                    <a:pt x="1640110" y="535925"/>
                    <a:pt x="1689531" y="503245"/>
                    <a:pt x="1738287" y="469402"/>
                  </a:cubicBezTo>
                  <a:cubicBezTo>
                    <a:pt x="1788634" y="438015"/>
                    <a:pt x="1839643" y="407013"/>
                    <a:pt x="1890918" y="376530"/>
                  </a:cubicBezTo>
                  <a:cubicBezTo>
                    <a:pt x="2098400" y="258209"/>
                    <a:pt x="2323503" y="166241"/>
                    <a:pt x="2555363" y="105274"/>
                  </a:cubicBezTo>
                  <a:cubicBezTo>
                    <a:pt x="2787223" y="44047"/>
                    <a:pt x="3024516" y="12013"/>
                    <a:pt x="3259291" y="3229"/>
                  </a:cubicBezTo>
                  <a:lnTo>
                    <a:pt x="3347265" y="90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5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5000"/>
                  </a:schemeClr>
                </a:gs>
              </a:gsLst>
              <a:lin ang="12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8" name="Freeform: Shape 1037">
              <a:extLst>
                <a:ext uri="{FF2B5EF4-FFF2-40B4-BE49-F238E27FC236}">
                  <a16:creationId xmlns:a16="http://schemas.microsoft.com/office/drawing/2014/main" id="{27CCEAF3-651B-4605-AE58-F96E227036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01023" y="52997"/>
              <a:ext cx="6093363" cy="6805004"/>
            </a:xfrm>
            <a:custGeom>
              <a:avLst/>
              <a:gdLst>
                <a:gd name="connsiteX0" fmla="*/ 3517682 w 5890491"/>
                <a:gd name="connsiteY0" fmla="*/ 0 h 6578439"/>
                <a:gd name="connsiteX1" fmla="*/ 5849513 w 5890491"/>
                <a:gd name="connsiteY1" fmla="*/ 841730 h 6578439"/>
                <a:gd name="connsiteX2" fmla="*/ 5890491 w 5890491"/>
                <a:gd name="connsiteY2" fmla="*/ 879061 h 6578439"/>
                <a:gd name="connsiteX3" fmla="*/ 5890491 w 5890491"/>
                <a:gd name="connsiteY3" fmla="*/ 2034114 h 6578439"/>
                <a:gd name="connsiteX4" fmla="*/ 5757065 w 5890491"/>
                <a:gd name="connsiteY4" fmla="*/ 1854938 h 6578439"/>
                <a:gd name="connsiteX5" fmla="*/ 5564060 w 5890491"/>
                <a:gd name="connsiteY5" fmla="*/ 1642182 h 6578439"/>
                <a:gd name="connsiteX6" fmla="*/ 3517551 w 5890491"/>
                <a:gd name="connsiteY6" fmla="*/ 790012 h 6578439"/>
                <a:gd name="connsiteX7" fmla="*/ 1611552 w 5890491"/>
                <a:gd name="connsiteY7" fmla="*/ 1543282 h 6578439"/>
                <a:gd name="connsiteX8" fmla="*/ 1340656 w 5890491"/>
                <a:gd name="connsiteY8" fmla="*/ 1897925 h 6578439"/>
                <a:gd name="connsiteX9" fmla="*/ 1201705 w 5890491"/>
                <a:gd name="connsiteY9" fmla="*/ 2361213 h 6578439"/>
                <a:gd name="connsiteX10" fmla="*/ 852705 w 5890491"/>
                <a:gd name="connsiteY10" fmla="*/ 3529176 h 6578439"/>
                <a:gd name="connsiteX11" fmla="*/ 863863 w 5890491"/>
                <a:gd name="connsiteY11" fmla="*/ 4437051 h 6578439"/>
                <a:gd name="connsiteX12" fmla="*/ 1413569 w 5890491"/>
                <a:gd name="connsiteY12" fmla="*/ 5357174 h 6578439"/>
                <a:gd name="connsiteX13" fmla="*/ 2339129 w 5890491"/>
                <a:gd name="connsiteY13" fmla="*/ 6143367 h 6578439"/>
                <a:gd name="connsiteX14" fmla="*/ 3439449 w 5890491"/>
                <a:gd name="connsiteY14" fmla="*/ 6420049 h 6578439"/>
                <a:gd name="connsiteX15" fmla="*/ 5251388 w 5890491"/>
                <a:gd name="connsiteY15" fmla="*/ 5349009 h 6578439"/>
                <a:gd name="connsiteX16" fmla="*/ 5657731 w 5890491"/>
                <a:gd name="connsiteY16" fmla="*/ 4959205 h 6578439"/>
                <a:gd name="connsiteX17" fmla="*/ 5836127 w 5890491"/>
                <a:gd name="connsiteY17" fmla="*/ 4792052 h 6578439"/>
                <a:gd name="connsiteX18" fmla="*/ 5890491 w 5890491"/>
                <a:gd name="connsiteY18" fmla="*/ 4738662 h 6578439"/>
                <a:gd name="connsiteX19" fmla="*/ 5890491 w 5890491"/>
                <a:gd name="connsiteY19" fmla="*/ 5821964 h 6578439"/>
                <a:gd name="connsiteX20" fmla="*/ 5802001 w 5890491"/>
                <a:gd name="connsiteY20" fmla="*/ 5907904 h 6578439"/>
                <a:gd name="connsiteX21" fmla="*/ 5294358 w 5890491"/>
                <a:gd name="connsiteY21" fmla="*/ 6397505 h 6578439"/>
                <a:gd name="connsiteX22" fmla="*/ 5077178 w 5890491"/>
                <a:gd name="connsiteY22" fmla="*/ 6578439 h 6578439"/>
                <a:gd name="connsiteX23" fmla="*/ 1567290 w 5890491"/>
                <a:gd name="connsiteY23" fmla="*/ 6578439 h 6578439"/>
                <a:gd name="connsiteX24" fmla="*/ 1508588 w 5890491"/>
                <a:gd name="connsiteY24" fmla="*/ 6535186 h 6578439"/>
                <a:gd name="connsiteX25" fmla="*/ 826498 w 5890491"/>
                <a:gd name="connsiteY25" fmla="*/ 5876034 h 6578439"/>
                <a:gd name="connsiteX26" fmla="*/ 122403 w 5890491"/>
                <a:gd name="connsiteY26" fmla="*/ 3255655 h 6578439"/>
                <a:gd name="connsiteX27" fmla="*/ 1061197 w 5890491"/>
                <a:gd name="connsiteY27" fmla="*/ 984650 h 6578439"/>
                <a:gd name="connsiteX28" fmla="*/ 3517682 w 5890491"/>
                <a:gd name="connsiteY28" fmla="*/ 0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890491" h="6578439">
                  <a:moveTo>
                    <a:pt x="3517682" y="0"/>
                  </a:moveTo>
                  <a:cubicBezTo>
                    <a:pt x="4402017" y="0"/>
                    <a:pt x="5213742" y="315483"/>
                    <a:pt x="5849513" y="841730"/>
                  </a:cubicBezTo>
                  <a:lnTo>
                    <a:pt x="5890491" y="879061"/>
                  </a:lnTo>
                  <a:lnTo>
                    <a:pt x="5890491" y="2034114"/>
                  </a:lnTo>
                  <a:lnTo>
                    <a:pt x="5757065" y="1854938"/>
                  </a:lnTo>
                  <a:cubicBezTo>
                    <a:pt x="5696443" y="1781264"/>
                    <a:pt x="5632076" y="1710299"/>
                    <a:pt x="5564060" y="1642182"/>
                  </a:cubicBezTo>
                  <a:cubicBezTo>
                    <a:pt x="5015393" y="1092636"/>
                    <a:pt x="4288592" y="790012"/>
                    <a:pt x="3517551" y="790012"/>
                  </a:cubicBezTo>
                  <a:cubicBezTo>
                    <a:pt x="2701750" y="790012"/>
                    <a:pt x="2131676" y="1015335"/>
                    <a:pt x="1611552" y="1543282"/>
                  </a:cubicBezTo>
                  <a:cubicBezTo>
                    <a:pt x="1435754" y="1721722"/>
                    <a:pt x="1375945" y="1822729"/>
                    <a:pt x="1340656" y="1897925"/>
                  </a:cubicBezTo>
                  <a:cubicBezTo>
                    <a:pt x="1289148" y="2007623"/>
                    <a:pt x="1252432" y="2155907"/>
                    <a:pt x="1201705" y="2361213"/>
                  </a:cubicBezTo>
                  <a:cubicBezTo>
                    <a:pt x="1133721" y="2635919"/>
                    <a:pt x="1040568" y="3012290"/>
                    <a:pt x="852705" y="3529176"/>
                  </a:cubicBezTo>
                  <a:cubicBezTo>
                    <a:pt x="749952" y="3811784"/>
                    <a:pt x="753584" y="4108747"/>
                    <a:pt x="863863" y="4437051"/>
                  </a:cubicBezTo>
                  <a:cubicBezTo>
                    <a:pt x="964800" y="4737438"/>
                    <a:pt x="1154869" y="5055603"/>
                    <a:pt x="1413569" y="5357174"/>
                  </a:cubicBezTo>
                  <a:cubicBezTo>
                    <a:pt x="1718326" y="5712343"/>
                    <a:pt x="2021008" y="5969404"/>
                    <a:pt x="2339129" y="6143367"/>
                  </a:cubicBezTo>
                  <a:cubicBezTo>
                    <a:pt x="2679565" y="6329577"/>
                    <a:pt x="3039591" y="6420049"/>
                    <a:pt x="3439449" y="6420049"/>
                  </a:cubicBezTo>
                  <a:cubicBezTo>
                    <a:pt x="4142246" y="6420049"/>
                    <a:pt x="4633828" y="5976251"/>
                    <a:pt x="5251388" y="5349009"/>
                  </a:cubicBezTo>
                  <a:cubicBezTo>
                    <a:pt x="5389949" y="5208364"/>
                    <a:pt x="5526047" y="5081677"/>
                    <a:pt x="5657731" y="4959205"/>
                  </a:cubicBezTo>
                  <a:cubicBezTo>
                    <a:pt x="5719520" y="4901722"/>
                    <a:pt x="5779200" y="4846206"/>
                    <a:pt x="5836127" y="4792052"/>
                  </a:cubicBezTo>
                  <a:lnTo>
                    <a:pt x="5890491" y="4738662"/>
                  </a:lnTo>
                  <a:lnTo>
                    <a:pt x="5890491" y="5821964"/>
                  </a:lnTo>
                  <a:lnTo>
                    <a:pt x="5802001" y="5907904"/>
                  </a:lnTo>
                  <a:cubicBezTo>
                    <a:pt x="5634962" y="6077456"/>
                    <a:pt x="5467509" y="6243625"/>
                    <a:pt x="5294358" y="6397505"/>
                  </a:cubicBezTo>
                  <a:lnTo>
                    <a:pt x="5077178" y="6578439"/>
                  </a:lnTo>
                  <a:lnTo>
                    <a:pt x="1567290" y="6578439"/>
                  </a:lnTo>
                  <a:lnTo>
                    <a:pt x="1508588" y="6535186"/>
                  </a:lnTo>
                  <a:cubicBezTo>
                    <a:pt x="1263991" y="6345442"/>
                    <a:pt x="1038054" y="6122666"/>
                    <a:pt x="826498" y="5876034"/>
                  </a:cubicBezTo>
                  <a:cubicBezTo>
                    <a:pt x="261613" y="5217713"/>
                    <a:pt x="-239182" y="4250314"/>
                    <a:pt x="122403" y="3255655"/>
                  </a:cubicBezTo>
                  <a:cubicBezTo>
                    <a:pt x="607497" y="1921629"/>
                    <a:pt x="393040" y="1662857"/>
                    <a:pt x="1061197" y="984650"/>
                  </a:cubicBezTo>
                  <a:cubicBezTo>
                    <a:pt x="1729484" y="306444"/>
                    <a:pt x="2498060" y="0"/>
                    <a:pt x="3517682" y="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bg1"/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39" name="Freeform: Shape 1038">
              <a:extLst>
                <a:ext uri="{FF2B5EF4-FFF2-40B4-BE49-F238E27FC236}">
                  <a16:creationId xmlns:a16="http://schemas.microsoft.com/office/drawing/2014/main" id="{ED519330-E5F1-4248-B58C-1AA0D9E6DA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01024" y="52997"/>
              <a:ext cx="6093362" cy="6805004"/>
            </a:xfrm>
            <a:custGeom>
              <a:avLst/>
              <a:gdLst>
                <a:gd name="connsiteX0" fmla="*/ 5890490 w 5890490"/>
                <a:gd name="connsiteY0" fmla="*/ 5389037 h 6578439"/>
                <a:gd name="connsiteX1" fmla="*/ 5890490 w 5890490"/>
                <a:gd name="connsiteY1" fmla="*/ 5855587 h 6578439"/>
                <a:gd name="connsiteX2" fmla="*/ 5784593 w 5890490"/>
                <a:gd name="connsiteY2" fmla="*/ 5962054 h 6578439"/>
                <a:gd name="connsiteX3" fmla="*/ 5663414 w 5890490"/>
                <a:gd name="connsiteY3" fmla="*/ 6082564 h 6578439"/>
                <a:gd name="connsiteX4" fmla="*/ 5147099 w 5890490"/>
                <a:gd name="connsiteY4" fmla="*/ 6547726 h 6578439"/>
                <a:gd name="connsiteX5" fmla="*/ 5105015 w 5890490"/>
                <a:gd name="connsiteY5" fmla="*/ 6578439 h 6578439"/>
                <a:gd name="connsiteX6" fmla="*/ 4385601 w 5890490"/>
                <a:gd name="connsiteY6" fmla="*/ 6578439 h 6578439"/>
                <a:gd name="connsiteX7" fmla="*/ 4507252 w 5890490"/>
                <a:gd name="connsiteY7" fmla="*/ 6515968 h 6578439"/>
                <a:gd name="connsiteX8" fmla="*/ 4909330 w 5890490"/>
                <a:gd name="connsiteY8" fmla="*/ 6253453 h 6578439"/>
                <a:gd name="connsiteX9" fmla="*/ 5411374 w 5890490"/>
                <a:gd name="connsiteY9" fmla="*/ 5828544 h 6578439"/>
                <a:gd name="connsiteX10" fmla="*/ 5533570 w 5890490"/>
                <a:gd name="connsiteY10" fmla="*/ 5714534 h 6578439"/>
                <a:gd name="connsiteX11" fmla="*/ 5657425 w 5890490"/>
                <a:gd name="connsiteY11" fmla="*/ 5597650 h 6578439"/>
                <a:gd name="connsiteX12" fmla="*/ 3336813 w 5890490"/>
                <a:gd name="connsiteY12" fmla="*/ 499 h 6578439"/>
                <a:gd name="connsiteX13" fmla="*/ 3513674 w 5890490"/>
                <a:gd name="connsiteY13" fmla="*/ 1202 h 6578439"/>
                <a:gd name="connsiteX14" fmla="*/ 3602743 w 5890490"/>
                <a:gd name="connsiteY14" fmla="*/ 4827 h 6578439"/>
                <a:gd name="connsiteX15" fmla="*/ 3647213 w 5890490"/>
                <a:gd name="connsiteY15" fmla="*/ 6703 h 6578439"/>
                <a:gd name="connsiteX16" fmla="*/ 3691684 w 5890490"/>
                <a:gd name="connsiteY16" fmla="*/ 9453 h 6578439"/>
                <a:gd name="connsiteX17" fmla="*/ 3868927 w 5890490"/>
                <a:gd name="connsiteY17" fmla="*/ 27080 h 6578439"/>
                <a:gd name="connsiteX18" fmla="*/ 5200872 w 5890490"/>
                <a:gd name="connsiteY18" fmla="*/ 472240 h 6578439"/>
                <a:gd name="connsiteX19" fmla="*/ 5772711 w 5890490"/>
                <a:gd name="connsiteY19" fmla="*/ 866334 h 6578439"/>
                <a:gd name="connsiteX20" fmla="*/ 5890490 w 5890490"/>
                <a:gd name="connsiteY20" fmla="*/ 972426 h 6578439"/>
                <a:gd name="connsiteX21" fmla="*/ 5890490 w 5890490"/>
                <a:gd name="connsiteY21" fmla="*/ 1158576 h 6578439"/>
                <a:gd name="connsiteX22" fmla="*/ 5676045 w 5890490"/>
                <a:gd name="connsiteY22" fmla="*/ 986969 h 6578439"/>
                <a:gd name="connsiteX23" fmla="*/ 5103776 w 5890490"/>
                <a:gd name="connsiteY23" fmla="*/ 655879 h 6578439"/>
                <a:gd name="connsiteX24" fmla="*/ 4482465 w 5890490"/>
                <a:gd name="connsiteY24" fmla="*/ 440363 h 6578439"/>
                <a:gd name="connsiteX25" fmla="*/ 4402444 w 5890490"/>
                <a:gd name="connsiteY25" fmla="*/ 422111 h 6578439"/>
                <a:gd name="connsiteX26" fmla="*/ 4322423 w 5890490"/>
                <a:gd name="connsiteY26" fmla="*/ 404610 h 6578439"/>
                <a:gd name="connsiteX27" fmla="*/ 4241892 w 5890490"/>
                <a:gd name="connsiteY27" fmla="*/ 389858 h 6578439"/>
                <a:gd name="connsiteX28" fmla="*/ 4201627 w 5890490"/>
                <a:gd name="connsiteY28" fmla="*/ 382483 h 6578439"/>
                <a:gd name="connsiteX29" fmla="*/ 4161234 w 5890490"/>
                <a:gd name="connsiteY29" fmla="*/ 375857 h 6578439"/>
                <a:gd name="connsiteX30" fmla="*/ 3999280 w 5890490"/>
                <a:gd name="connsiteY30" fmla="*/ 353606 h 6578439"/>
                <a:gd name="connsiteX31" fmla="*/ 3836817 w 5890490"/>
                <a:gd name="connsiteY31" fmla="*/ 338480 h 6578439"/>
                <a:gd name="connsiteX32" fmla="*/ 3673972 w 5890490"/>
                <a:gd name="connsiteY32" fmla="*/ 330604 h 6578439"/>
                <a:gd name="connsiteX33" fmla="*/ 3511126 w 5890490"/>
                <a:gd name="connsiteY33" fmla="*/ 328978 h 6578439"/>
                <a:gd name="connsiteX34" fmla="*/ 3183142 w 5890490"/>
                <a:gd name="connsiteY34" fmla="*/ 342854 h 6578439"/>
                <a:gd name="connsiteX35" fmla="*/ 2541444 w 5890490"/>
                <a:gd name="connsiteY35" fmla="*/ 439988 h 6578439"/>
                <a:gd name="connsiteX36" fmla="*/ 1933895 w 5890490"/>
                <a:gd name="connsiteY36" fmla="*/ 650505 h 6578439"/>
                <a:gd name="connsiteX37" fmla="*/ 1378079 w 5890490"/>
                <a:gd name="connsiteY37" fmla="*/ 983905 h 6578439"/>
                <a:gd name="connsiteX38" fmla="*/ 1312967 w 5890490"/>
                <a:gd name="connsiteY38" fmla="*/ 1033660 h 6578439"/>
                <a:gd name="connsiteX39" fmla="*/ 1248364 w 5890490"/>
                <a:gd name="connsiteY39" fmla="*/ 1084413 h 6578439"/>
                <a:gd name="connsiteX40" fmla="*/ 1185163 w 5890490"/>
                <a:gd name="connsiteY40" fmla="*/ 1137168 h 6578439"/>
                <a:gd name="connsiteX41" fmla="*/ 1122852 w 5890490"/>
                <a:gd name="connsiteY41" fmla="*/ 1190922 h 6578439"/>
                <a:gd name="connsiteX42" fmla="*/ 892092 w 5890490"/>
                <a:gd name="connsiteY42" fmla="*/ 1421440 h 6578439"/>
                <a:gd name="connsiteX43" fmla="*/ 707202 w 5890490"/>
                <a:gd name="connsiteY43" fmla="*/ 1684212 h 6578439"/>
                <a:gd name="connsiteX44" fmla="*/ 670121 w 5890490"/>
                <a:gd name="connsiteY44" fmla="*/ 1756093 h 6578439"/>
                <a:gd name="connsiteX45" fmla="*/ 637630 w 5890490"/>
                <a:gd name="connsiteY45" fmla="*/ 1830724 h 6578439"/>
                <a:gd name="connsiteX46" fmla="*/ 607685 w 5890490"/>
                <a:gd name="connsiteY46" fmla="*/ 1907105 h 6578439"/>
                <a:gd name="connsiteX47" fmla="*/ 580034 w 5890490"/>
                <a:gd name="connsiteY47" fmla="*/ 1984986 h 6578439"/>
                <a:gd name="connsiteX48" fmla="*/ 481919 w 5890490"/>
                <a:gd name="connsiteY48" fmla="*/ 2304386 h 6578439"/>
                <a:gd name="connsiteX49" fmla="*/ 433881 w 5890490"/>
                <a:gd name="connsiteY49" fmla="*/ 2465399 h 6578439"/>
                <a:gd name="connsiteX50" fmla="*/ 384442 w 5890490"/>
                <a:gd name="connsiteY50" fmla="*/ 2626163 h 6578439"/>
                <a:gd name="connsiteX51" fmla="*/ 166039 w 5890490"/>
                <a:gd name="connsiteY51" fmla="*/ 3261338 h 6578439"/>
                <a:gd name="connsiteX52" fmla="*/ 56202 w 5890490"/>
                <a:gd name="connsiteY52" fmla="*/ 3910265 h 6578439"/>
                <a:gd name="connsiteX53" fmla="*/ 93664 w 5890490"/>
                <a:gd name="connsiteY53" fmla="*/ 4237292 h 6578439"/>
                <a:gd name="connsiteX54" fmla="*/ 111758 w 5890490"/>
                <a:gd name="connsiteY54" fmla="*/ 4317548 h 6578439"/>
                <a:gd name="connsiteX55" fmla="*/ 133038 w 5890490"/>
                <a:gd name="connsiteY55" fmla="*/ 4397054 h 6578439"/>
                <a:gd name="connsiteX56" fmla="*/ 157757 w 5890490"/>
                <a:gd name="connsiteY56" fmla="*/ 4475560 h 6578439"/>
                <a:gd name="connsiteX57" fmla="*/ 185153 w 5890490"/>
                <a:gd name="connsiteY57" fmla="*/ 4553066 h 6578439"/>
                <a:gd name="connsiteX58" fmla="*/ 493642 w 5890490"/>
                <a:gd name="connsiteY58" fmla="*/ 5132239 h 6578439"/>
                <a:gd name="connsiteX59" fmla="*/ 914391 w 5890490"/>
                <a:gd name="connsiteY59" fmla="*/ 5636528 h 6578439"/>
                <a:gd name="connsiteX60" fmla="*/ 1402034 w 5890490"/>
                <a:gd name="connsiteY60" fmla="*/ 6076188 h 6578439"/>
                <a:gd name="connsiteX61" fmla="*/ 1664397 w 5890490"/>
                <a:gd name="connsiteY61" fmla="*/ 6267079 h 6578439"/>
                <a:gd name="connsiteX62" fmla="*/ 1938992 w 5890490"/>
                <a:gd name="connsiteY62" fmla="*/ 6434343 h 6578439"/>
                <a:gd name="connsiteX63" fmla="*/ 2225931 w 5890490"/>
                <a:gd name="connsiteY63" fmla="*/ 6574322 h 6578439"/>
                <a:gd name="connsiteX64" fmla="*/ 2236328 w 5890490"/>
                <a:gd name="connsiteY64" fmla="*/ 6578439 h 6578439"/>
                <a:gd name="connsiteX65" fmla="*/ 1504665 w 5890490"/>
                <a:gd name="connsiteY65" fmla="*/ 6578439 h 6578439"/>
                <a:gd name="connsiteX66" fmla="*/ 1456827 w 5890490"/>
                <a:gd name="connsiteY66" fmla="*/ 6543476 h 6578439"/>
                <a:gd name="connsiteX67" fmla="*/ 1188475 w 5890490"/>
                <a:gd name="connsiteY67" fmla="*/ 6314083 h 6578439"/>
                <a:gd name="connsiteX68" fmla="*/ 721728 w 5890490"/>
                <a:gd name="connsiteY68" fmla="*/ 5798666 h 6578439"/>
                <a:gd name="connsiteX69" fmla="*/ 344175 w 5890490"/>
                <a:gd name="connsiteY69" fmla="*/ 5219495 h 6578439"/>
                <a:gd name="connsiteX70" fmla="*/ 87293 w 5890490"/>
                <a:gd name="connsiteY70" fmla="*/ 4583569 h 6578439"/>
                <a:gd name="connsiteX71" fmla="*/ 65886 w 5890490"/>
                <a:gd name="connsiteY71" fmla="*/ 4500813 h 6578439"/>
                <a:gd name="connsiteX72" fmla="*/ 47409 w 5890490"/>
                <a:gd name="connsiteY72" fmla="*/ 4417431 h 6578439"/>
                <a:gd name="connsiteX73" fmla="*/ 39000 w 5890490"/>
                <a:gd name="connsiteY73" fmla="*/ 4375677 h 6578439"/>
                <a:gd name="connsiteX74" fmla="*/ 31610 w 5890490"/>
                <a:gd name="connsiteY74" fmla="*/ 4333674 h 6578439"/>
                <a:gd name="connsiteX75" fmla="*/ 18868 w 5890490"/>
                <a:gd name="connsiteY75" fmla="*/ 4249417 h 6578439"/>
                <a:gd name="connsiteX76" fmla="*/ 646 w 5890490"/>
                <a:gd name="connsiteY76" fmla="*/ 3910265 h 6578439"/>
                <a:gd name="connsiteX77" fmla="*/ 130234 w 5890490"/>
                <a:gd name="connsiteY77" fmla="*/ 3248337 h 6578439"/>
                <a:gd name="connsiteX78" fmla="*/ 335383 w 5890490"/>
                <a:gd name="connsiteY78" fmla="*/ 2611911 h 6578439"/>
                <a:gd name="connsiteX79" fmla="*/ 487272 w 5890490"/>
                <a:gd name="connsiteY79" fmla="*/ 1958609 h 6578439"/>
                <a:gd name="connsiteX80" fmla="*/ 508550 w 5890490"/>
                <a:gd name="connsiteY80" fmla="*/ 1876227 h 6578439"/>
                <a:gd name="connsiteX81" fmla="*/ 531742 w 5890490"/>
                <a:gd name="connsiteY81" fmla="*/ 1793721 h 6578439"/>
                <a:gd name="connsiteX82" fmla="*/ 558245 w 5890490"/>
                <a:gd name="connsiteY82" fmla="*/ 1711465 h 6578439"/>
                <a:gd name="connsiteX83" fmla="*/ 590100 w 5890490"/>
                <a:gd name="connsiteY83" fmla="*/ 1630332 h 6578439"/>
                <a:gd name="connsiteX84" fmla="*/ 758680 w 5890490"/>
                <a:gd name="connsiteY84" fmla="*/ 1322433 h 6578439"/>
                <a:gd name="connsiteX85" fmla="*/ 976317 w 5890490"/>
                <a:gd name="connsiteY85" fmla="*/ 1049286 h 6578439"/>
                <a:gd name="connsiteX86" fmla="*/ 1035314 w 5890490"/>
                <a:gd name="connsiteY86" fmla="*/ 985406 h 6578439"/>
                <a:gd name="connsiteX87" fmla="*/ 1095329 w 5890490"/>
                <a:gd name="connsiteY87" fmla="*/ 922526 h 6578439"/>
                <a:gd name="connsiteX88" fmla="*/ 1157384 w 5890490"/>
                <a:gd name="connsiteY88" fmla="*/ 861271 h 6578439"/>
                <a:gd name="connsiteX89" fmla="*/ 1220841 w 5890490"/>
                <a:gd name="connsiteY89" fmla="*/ 801017 h 6578439"/>
                <a:gd name="connsiteX90" fmla="*/ 1286462 w 5890490"/>
                <a:gd name="connsiteY90" fmla="*/ 742886 h 6578439"/>
                <a:gd name="connsiteX91" fmla="*/ 1353233 w 5890490"/>
                <a:gd name="connsiteY91" fmla="*/ 685632 h 6578439"/>
                <a:gd name="connsiteX92" fmla="*/ 1369924 w 5890490"/>
                <a:gd name="connsiteY92" fmla="*/ 671256 h 6578439"/>
                <a:gd name="connsiteX93" fmla="*/ 1387380 w 5890490"/>
                <a:gd name="connsiteY93" fmla="*/ 657755 h 6578439"/>
                <a:gd name="connsiteX94" fmla="*/ 1422422 w 5890490"/>
                <a:gd name="connsiteY94" fmla="*/ 630877 h 6578439"/>
                <a:gd name="connsiteX95" fmla="*/ 1492759 w 5890490"/>
                <a:gd name="connsiteY95" fmla="*/ 577248 h 6578439"/>
                <a:gd name="connsiteX96" fmla="*/ 1528820 w 5890490"/>
                <a:gd name="connsiteY96" fmla="*/ 551496 h 6578439"/>
                <a:gd name="connsiteX97" fmla="*/ 1565390 w 5890490"/>
                <a:gd name="connsiteY97" fmla="*/ 526370 h 6578439"/>
                <a:gd name="connsiteX98" fmla="*/ 1639040 w 5890490"/>
                <a:gd name="connsiteY98" fmla="*/ 476490 h 6578439"/>
                <a:gd name="connsiteX99" fmla="*/ 1792075 w 5890490"/>
                <a:gd name="connsiteY99" fmla="*/ 384859 h 6578439"/>
                <a:gd name="connsiteX100" fmla="*/ 2455943 w 5890490"/>
                <a:gd name="connsiteY100" fmla="*/ 117836 h 6578439"/>
                <a:gd name="connsiteX101" fmla="*/ 3159952 w 5890490"/>
                <a:gd name="connsiteY101" fmla="*/ 7203 h 6578439"/>
                <a:gd name="connsiteX102" fmla="*/ 3336813 w 5890490"/>
                <a:gd name="connsiteY102" fmla="*/ 499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5890490" h="6578439">
                  <a:moveTo>
                    <a:pt x="5890490" y="5389037"/>
                  </a:moveTo>
                  <a:lnTo>
                    <a:pt x="5890490" y="5855587"/>
                  </a:lnTo>
                  <a:lnTo>
                    <a:pt x="5784593" y="5962054"/>
                  </a:lnTo>
                  <a:cubicBezTo>
                    <a:pt x="5744454" y="6002308"/>
                    <a:pt x="5704062" y="6042436"/>
                    <a:pt x="5663414" y="6082564"/>
                  </a:cubicBezTo>
                  <a:cubicBezTo>
                    <a:pt x="5500314" y="6242577"/>
                    <a:pt x="5330970" y="6400714"/>
                    <a:pt x="5147099" y="6547726"/>
                  </a:cubicBezTo>
                  <a:lnTo>
                    <a:pt x="5105015" y="6578439"/>
                  </a:lnTo>
                  <a:lnTo>
                    <a:pt x="4385601" y="6578439"/>
                  </a:lnTo>
                  <a:lnTo>
                    <a:pt x="4507252" y="6515968"/>
                  </a:lnTo>
                  <a:cubicBezTo>
                    <a:pt x="4645901" y="6439679"/>
                    <a:pt x="4779837" y="6350961"/>
                    <a:pt x="4909330" y="6253453"/>
                  </a:cubicBezTo>
                  <a:cubicBezTo>
                    <a:pt x="5082369" y="6123567"/>
                    <a:pt x="5248145" y="5979180"/>
                    <a:pt x="5411374" y="5828544"/>
                  </a:cubicBezTo>
                  <a:cubicBezTo>
                    <a:pt x="5452149" y="5790791"/>
                    <a:pt x="5492924" y="5752788"/>
                    <a:pt x="5533570" y="5714534"/>
                  </a:cubicBezTo>
                  <a:lnTo>
                    <a:pt x="5657425" y="5597650"/>
                  </a:lnTo>
                  <a:close/>
                  <a:moveTo>
                    <a:pt x="3336813" y="499"/>
                  </a:moveTo>
                  <a:cubicBezTo>
                    <a:pt x="3395682" y="-392"/>
                    <a:pt x="3454550" y="-48"/>
                    <a:pt x="3513674" y="1202"/>
                  </a:cubicBezTo>
                  <a:lnTo>
                    <a:pt x="3602743" y="4827"/>
                  </a:lnTo>
                  <a:lnTo>
                    <a:pt x="3647213" y="6703"/>
                  </a:lnTo>
                  <a:cubicBezTo>
                    <a:pt x="3661994" y="7327"/>
                    <a:pt x="3676903" y="7703"/>
                    <a:pt x="3691684" y="9453"/>
                  </a:cubicBezTo>
                  <a:lnTo>
                    <a:pt x="3868927" y="27080"/>
                  </a:lnTo>
                  <a:cubicBezTo>
                    <a:pt x="4340645" y="85584"/>
                    <a:pt x="4795160" y="243221"/>
                    <a:pt x="5200872" y="472240"/>
                  </a:cubicBezTo>
                  <a:cubicBezTo>
                    <a:pt x="5403855" y="587124"/>
                    <a:pt x="5594988" y="719447"/>
                    <a:pt x="5772711" y="866334"/>
                  </a:cubicBezTo>
                  <a:lnTo>
                    <a:pt x="5890490" y="972426"/>
                  </a:lnTo>
                  <a:lnTo>
                    <a:pt x="5890490" y="1158576"/>
                  </a:lnTo>
                  <a:lnTo>
                    <a:pt x="5676045" y="986969"/>
                  </a:lnTo>
                  <a:cubicBezTo>
                    <a:pt x="5496587" y="857740"/>
                    <a:pt x="5304275" y="746699"/>
                    <a:pt x="5103776" y="655879"/>
                  </a:cubicBezTo>
                  <a:cubicBezTo>
                    <a:pt x="4903214" y="564747"/>
                    <a:pt x="4695006" y="492492"/>
                    <a:pt x="4482465" y="440363"/>
                  </a:cubicBezTo>
                  <a:lnTo>
                    <a:pt x="4402444" y="422111"/>
                  </a:lnTo>
                  <a:cubicBezTo>
                    <a:pt x="4375813" y="416111"/>
                    <a:pt x="4349436" y="408859"/>
                    <a:pt x="4322423" y="404610"/>
                  </a:cubicBezTo>
                  <a:lnTo>
                    <a:pt x="4241892" y="389858"/>
                  </a:lnTo>
                  <a:lnTo>
                    <a:pt x="4201627" y="382483"/>
                  </a:lnTo>
                  <a:cubicBezTo>
                    <a:pt x="4188248" y="379983"/>
                    <a:pt x="4174869" y="377483"/>
                    <a:pt x="4161234" y="375857"/>
                  </a:cubicBezTo>
                  <a:cubicBezTo>
                    <a:pt x="4107208" y="368482"/>
                    <a:pt x="4053308" y="360482"/>
                    <a:pt x="3999280" y="353606"/>
                  </a:cubicBezTo>
                  <a:cubicBezTo>
                    <a:pt x="3944999" y="348855"/>
                    <a:pt x="3890844" y="343854"/>
                    <a:pt x="3836817" y="338480"/>
                  </a:cubicBezTo>
                  <a:lnTo>
                    <a:pt x="3673972" y="330604"/>
                  </a:lnTo>
                  <a:cubicBezTo>
                    <a:pt x="3619690" y="329104"/>
                    <a:pt x="3565281" y="329604"/>
                    <a:pt x="3511126" y="328978"/>
                  </a:cubicBezTo>
                  <a:cubicBezTo>
                    <a:pt x="3402054" y="330728"/>
                    <a:pt x="3291706" y="334604"/>
                    <a:pt x="3183142" y="342854"/>
                  </a:cubicBezTo>
                  <a:cubicBezTo>
                    <a:pt x="2965505" y="358855"/>
                    <a:pt x="2750670" y="389733"/>
                    <a:pt x="2541444" y="439988"/>
                  </a:cubicBezTo>
                  <a:cubicBezTo>
                    <a:pt x="2332216" y="490117"/>
                    <a:pt x="2128850" y="559997"/>
                    <a:pt x="1933895" y="650505"/>
                  </a:cubicBezTo>
                  <a:cubicBezTo>
                    <a:pt x="1738939" y="741261"/>
                    <a:pt x="1553540" y="854146"/>
                    <a:pt x="1378079" y="983905"/>
                  </a:cubicBezTo>
                  <a:lnTo>
                    <a:pt x="1312967" y="1033660"/>
                  </a:lnTo>
                  <a:cubicBezTo>
                    <a:pt x="1291178" y="1050286"/>
                    <a:pt x="1269006" y="1066412"/>
                    <a:pt x="1248364" y="1084413"/>
                  </a:cubicBezTo>
                  <a:lnTo>
                    <a:pt x="1185163" y="1137168"/>
                  </a:lnTo>
                  <a:cubicBezTo>
                    <a:pt x="1164138" y="1154794"/>
                    <a:pt x="1142603" y="1172046"/>
                    <a:pt x="1122852" y="1190922"/>
                  </a:cubicBezTo>
                  <a:cubicBezTo>
                    <a:pt x="1041557" y="1264303"/>
                    <a:pt x="961663" y="1339309"/>
                    <a:pt x="892092" y="1421440"/>
                  </a:cubicBezTo>
                  <a:cubicBezTo>
                    <a:pt x="819589" y="1501822"/>
                    <a:pt x="759827" y="1590329"/>
                    <a:pt x="707202" y="1684212"/>
                  </a:cubicBezTo>
                  <a:cubicBezTo>
                    <a:pt x="694715" y="1708089"/>
                    <a:pt x="682227" y="1731841"/>
                    <a:pt x="670121" y="1756093"/>
                  </a:cubicBezTo>
                  <a:lnTo>
                    <a:pt x="637630" y="1830724"/>
                  </a:lnTo>
                  <a:cubicBezTo>
                    <a:pt x="626161" y="1855350"/>
                    <a:pt x="617624" y="1881603"/>
                    <a:pt x="607685" y="1907105"/>
                  </a:cubicBezTo>
                  <a:cubicBezTo>
                    <a:pt x="598128" y="1932857"/>
                    <a:pt x="588317" y="1958483"/>
                    <a:pt x="580034" y="1984986"/>
                  </a:cubicBezTo>
                  <a:cubicBezTo>
                    <a:pt x="544611" y="2089620"/>
                    <a:pt x="513393" y="2197128"/>
                    <a:pt x="481919" y="2304386"/>
                  </a:cubicBezTo>
                  <a:lnTo>
                    <a:pt x="433881" y="2465399"/>
                  </a:lnTo>
                  <a:lnTo>
                    <a:pt x="384442" y="2626163"/>
                  </a:lnTo>
                  <a:cubicBezTo>
                    <a:pt x="317672" y="2839680"/>
                    <a:pt x="243129" y="3050946"/>
                    <a:pt x="166039" y="3261338"/>
                  </a:cubicBezTo>
                  <a:cubicBezTo>
                    <a:pt x="88822" y="3468979"/>
                    <a:pt x="50850" y="3690248"/>
                    <a:pt x="56202" y="3910265"/>
                  </a:cubicBezTo>
                  <a:cubicBezTo>
                    <a:pt x="58495" y="4020274"/>
                    <a:pt x="71493" y="4129783"/>
                    <a:pt x="93664" y="4237292"/>
                  </a:cubicBezTo>
                  <a:cubicBezTo>
                    <a:pt x="99143" y="4264168"/>
                    <a:pt x="104623" y="4291045"/>
                    <a:pt x="111758" y="4317548"/>
                  </a:cubicBezTo>
                  <a:cubicBezTo>
                    <a:pt x="118384" y="4344176"/>
                    <a:pt x="124627" y="4370802"/>
                    <a:pt x="133038" y="4397054"/>
                  </a:cubicBezTo>
                  <a:cubicBezTo>
                    <a:pt x="140810" y="4423307"/>
                    <a:pt x="148456" y="4449683"/>
                    <a:pt x="157757" y="4475560"/>
                  </a:cubicBezTo>
                  <a:cubicBezTo>
                    <a:pt x="166549" y="4501562"/>
                    <a:pt x="175087" y="4527564"/>
                    <a:pt x="185153" y="4553066"/>
                  </a:cubicBezTo>
                  <a:cubicBezTo>
                    <a:pt x="262371" y="4758458"/>
                    <a:pt x="368895" y="4951974"/>
                    <a:pt x="493642" y="5132239"/>
                  </a:cubicBezTo>
                  <a:cubicBezTo>
                    <a:pt x="618389" y="5312627"/>
                    <a:pt x="760846" y="5480391"/>
                    <a:pt x="914391" y="5636528"/>
                  </a:cubicBezTo>
                  <a:cubicBezTo>
                    <a:pt x="1069081" y="5793166"/>
                    <a:pt x="1231544" y="5941677"/>
                    <a:pt x="1402034" y="6076188"/>
                  </a:cubicBezTo>
                  <a:cubicBezTo>
                    <a:pt x="1487535" y="6143320"/>
                    <a:pt x="1574565" y="6207574"/>
                    <a:pt x="1664397" y="6267079"/>
                  </a:cubicBezTo>
                  <a:cubicBezTo>
                    <a:pt x="1753592" y="6327459"/>
                    <a:pt x="1845336" y="6383088"/>
                    <a:pt x="1938992" y="6434343"/>
                  </a:cubicBezTo>
                  <a:cubicBezTo>
                    <a:pt x="2032647" y="6485659"/>
                    <a:pt x="2128309" y="6532600"/>
                    <a:pt x="2225931" y="6574322"/>
                  </a:cubicBezTo>
                  <a:lnTo>
                    <a:pt x="2236328" y="6578439"/>
                  </a:lnTo>
                  <a:lnTo>
                    <a:pt x="1504665" y="6578439"/>
                  </a:lnTo>
                  <a:lnTo>
                    <a:pt x="1456827" y="6543476"/>
                  </a:lnTo>
                  <a:cubicBezTo>
                    <a:pt x="1363554" y="6470595"/>
                    <a:pt x="1273848" y="6394340"/>
                    <a:pt x="1188475" y="6314083"/>
                  </a:cubicBezTo>
                  <a:cubicBezTo>
                    <a:pt x="1017856" y="6153445"/>
                    <a:pt x="863803" y="5979931"/>
                    <a:pt x="721728" y="5798666"/>
                  </a:cubicBezTo>
                  <a:cubicBezTo>
                    <a:pt x="579397" y="5616027"/>
                    <a:pt x="452103" y="5422511"/>
                    <a:pt x="344175" y="5219495"/>
                  </a:cubicBezTo>
                  <a:cubicBezTo>
                    <a:pt x="236505" y="5016354"/>
                    <a:pt x="147946" y="4803586"/>
                    <a:pt x="87293" y="4583569"/>
                  </a:cubicBezTo>
                  <a:cubicBezTo>
                    <a:pt x="79138" y="4556193"/>
                    <a:pt x="72639" y="4528440"/>
                    <a:pt x="65886" y="4500813"/>
                  </a:cubicBezTo>
                  <a:cubicBezTo>
                    <a:pt x="58751" y="4473311"/>
                    <a:pt x="53144" y="4445308"/>
                    <a:pt x="47409" y="4417431"/>
                  </a:cubicBezTo>
                  <a:cubicBezTo>
                    <a:pt x="44733" y="4403430"/>
                    <a:pt x="41294" y="4389679"/>
                    <a:pt x="39000" y="4375677"/>
                  </a:cubicBezTo>
                  <a:lnTo>
                    <a:pt x="31610" y="4333674"/>
                  </a:lnTo>
                  <a:cubicBezTo>
                    <a:pt x="26258" y="4305797"/>
                    <a:pt x="22563" y="4277544"/>
                    <a:pt x="18868" y="4249417"/>
                  </a:cubicBezTo>
                  <a:cubicBezTo>
                    <a:pt x="4214" y="4136784"/>
                    <a:pt x="-2158" y="4023275"/>
                    <a:pt x="646" y="3910265"/>
                  </a:cubicBezTo>
                  <a:cubicBezTo>
                    <a:pt x="5997" y="3683872"/>
                    <a:pt x="50596" y="3459605"/>
                    <a:pt x="130234" y="3248337"/>
                  </a:cubicBezTo>
                  <a:cubicBezTo>
                    <a:pt x="207961" y="3039196"/>
                    <a:pt x="278044" y="2827179"/>
                    <a:pt x="335383" y="2611911"/>
                  </a:cubicBezTo>
                  <a:cubicBezTo>
                    <a:pt x="393743" y="2396644"/>
                    <a:pt x="435792" y="2178627"/>
                    <a:pt x="487272" y="1958609"/>
                  </a:cubicBezTo>
                  <a:cubicBezTo>
                    <a:pt x="493259" y="1931107"/>
                    <a:pt x="501287" y="1903730"/>
                    <a:pt x="508550" y="1876227"/>
                  </a:cubicBezTo>
                  <a:cubicBezTo>
                    <a:pt x="516195" y="1848725"/>
                    <a:pt x="522312" y="1820972"/>
                    <a:pt x="531742" y="1793721"/>
                  </a:cubicBezTo>
                  <a:lnTo>
                    <a:pt x="558245" y="1711465"/>
                  </a:lnTo>
                  <a:cubicBezTo>
                    <a:pt x="568439" y="1684337"/>
                    <a:pt x="579652" y="1657459"/>
                    <a:pt x="590100" y="1630332"/>
                  </a:cubicBezTo>
                  <a:cubicBezTo>
                    <a:pt x="635080" y="1523075"/>
                    <a:pt x="690637" y="1417566"/>
                    <a:pt x="758680" y="1322433"/>
                  </a:cubicBezTo>
                  <a:cubicBezTo>
                    <a:pt x="824430" y="1225051"/>
                    <a:pt x="899610" y="1136168"/>
                    <a:pt x="976317" y="1049286"/>
                  </a:cubicBezTo>
                  <a:cubicBezTo>
                    <a:pt x="995049" y="1027035"/>
                    <a:pt x="1015436" y="1006533"/>
                    <a:pt x="1035314" y="985406"/>
                  </a:cubicBezTo>
                  <a:lnTo>
                    <a:pt x="1095329" y="922526"/>
                  </a:lnTo>
                  <a:cubicBezTo>
                    <a:pt x="1114953" y="901149"/>
                    <a:pt x="1136359" y="881397"/>
                    <a:pt x="1157384" y="861271"/>
                  </a:cubicBezTo>
                  <a:lnTo>
                    <a:pt x="1220841" y="801017"/>
                  </a:lnTo>
                  <a:cubicBezTo>
                    <a:pt x="1241610" y="780514"/>
                    <a:pt x="1264418" y="762014"/>
                    <a:pt x="1286462" y="742886"/>
                  </a:cubicBezTo>
                  <a:lnTo>
                    <a:pt x="1353233" y="685632"/>
                  </a:lnTo>
                  <a:lnTo>
                    <a:pt x="1369924" y="671256"/>
                  </a:lnTo>
                  <a:cubicBezTo>
                    <a:pt x="1375658" y="666631"/>
                    <a:pt x="1381520" y="662255"/>
                    <a:pt x="1387380" y="657755"/>
                  </a:cubicBezTo>
                  <a:lnTo>
                    <a:pt x="1422422" y="630877"/>
                  </a:lnTo>
                  <a:lnTo>
                    <a:pt x="1492759" y="577248"/>
                  </a:lnTo>
                  <a:cubicBezTo>
                    <a:pt x="1504355" y="567997"/>
                    <a:pt x="1516714" y="559997"/>
                    <a:pt x="1528820" y="551496"/>
                  </a:cubicBezTo>
                  <a:lnTo>
                    <a:pt x="1565390" y="526370"/>
                  </a:lnTo>
                  <a:lnTo>
                    <a:pt x="1639040" y="476490"/>
                  </a:lnTo>
                  <a:cubicBezTo>
                    <a:pt x="1689754" y="445613"/>
                    <a:pt x="1740723" y="414986"/>
                    <a:pt x="1792075" y="384859"/>
                  </a:cubicBezTo>
                  <a:cubicBezTo>
                    <a:pt x="2000282" y="268724"/>
                    <a:pt x="2224927" y="179467"/>
                    <a:pt x="2455943" y="117836"/>
                  </a:cubicBezTo>
                  <a:cubicBezTo>
                    <a:pt x="2687088" y="55957"/>
                    <a:pt x="2923964" y="21204"/>
                    <a:pt x="3159952" y="7203"/>
                  </a:cubicBezTo>
                  <a:cubicBezTo>
                    <a:pt x="3219076" y="3515"/>
                    <a:pt x="3277945" y="1389"/>
                    <a:pt x="3336813" y="499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5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026" name="Picture 2" descr="Infographic: Living Labs and Innovation in Service of Urban Sustainability">
            <a:extLst>
              <a:ext uri="{FF2B5EF4-FFF2-40B4-BE49-F238E27FC236}">
                <a16:creationId xmlns:a16="http://schemas.microsoft.com/office/drawing/2014/main" id="{F93A9F3E-0DE7-17B9-E880-EE76D2A4B0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69323" y="2604759"/>
            <a:ext cx="4141760" cy="2329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C1CF32E-2D4A-3D12-B0BD-06BBCA89F538}"/>
              </a:ext>
            </a:extLst>
          </p:cNvPr>
          <p:cNvSpPr txBox="1"/>
          <p:nvPr/>
        </p:nvSpPr>
        <p:spPr>
          <a:xfrm>
            <a:off x="4106669" y="5650567"/>
            <a:ext cx="482696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100" b="1" dirty="0">
                <a:hlinkClick r:id="rId3"/>
              </a:rPr>
              <a:t>Infographic: Living Labs and Innovation in Service of Urban Sustainability</a:t>
            </a:r>
            <a:endParaRPr lang="en-GB" sz="1100" b="1"/>
          </a:p>
        </p:txBody>
      </p:sp>
    </p:spTree>
    <p:extLst>
      <p:ext uri="{BB962C8B-B14F-4D97-AF65-F5344CB8AC3E}">
        <p14:creationId xmlns:p14="http://schemas.microsoft.com/office/powerpoint/2010/main" val="3446935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7" name="Rectangle 2056">
            <a:extLst>
              <a:ext uri="{FF2B5EF4-FFF2-40B4-BE49-F238E27FC236}">
                <a16:creationId xmlns:a16="http://schemas.microsoft.com/office/drawing/2014/main" id="{B6FACB3C-9069-4791-BC5C-0DB7CD19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9" name="Rectangle 2058">
            <a:extLst>
              <a:ext uri="{FF2B5EF4-FFF2-40B4-BE49-F238E27FC236}">
                <a16:creationId xmlns:a16="http://schemas.microsoft.com/office/drawing/2014/main" id="{71F2038E-D777-4B76-81DD-DD13EE91B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409E5B-0E70-0A36-BC80-F7F278CAF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802955"/>
            <a:ext cx="4766330" cy="1454051"/>
          </a:xfrm>
        </p:spPr>
        <p:txBody>
          <a:bodyPr>
            <a:normAutofit/>
          </a:bodyPr>
          <a:lstStyle/>
          <a:p>
            <a:r>
              <a:rPr lang="el-GR" sz="3300">
                <a:solidFill>
                  <a:schemeClr val="tx2"/>
                </a:solidFill>
              </a:rPr>
              <a:t>1. Μείωση του ανθρακικού αποτυπώματος των υλικών (</a:t>
            </a:r>
            <a:r>
              <a:rPr lang="en-GB" sz="3300">
                <a:solidFill>
                  <a:schemeClr val="tx2"/>
                </a:solidFill>
              </a:rPr>
              <a:t>embodied carbon)</a:t>
            </a:r>
            <a:endParaRPr lang="en-GR" sz="3300">
              <a:solidFill>
                <a:schemeClr val="tx2"/>
              </a:solidFill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2611FA4-800C-DD5E-472D-AEA011382BF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04672" y="2421683"/>
            <a:ext cx="4765949" cy="335347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GR" altLang="en-GR" sz="1000" b="1" i="0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Επανάχρηση και ανακύκλωση (Re-use / επανάχρηση)</a:t>
            </a:r>
            <a:endParaRPr kumimoji="0" lang="en-GR" altLang="en-GR" sz="1000" b="0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  <a:p>
            <a:pPr marL="457200" lvl="1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en-GR" altLang="en-GR" sz="1000" b="0" i="0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Διατήρηση και επαναχρησιμοποίηση υπαρχόντων στοιχείων (τοίχοι, δάπεδα, σκελετός).</a:t>
            </a:r>
          </a:p>
          <a:p>
            <a:pPr marL="457200" lvl="1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en-GR" altLang="en-GR" sz="1000" b="0" i="0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Επαναχρησιμοποίηση μονάδων, κουφωμάτων ή ανακτημένων τούβλων.</a:t>
            </a:r>
          </a:p>
          <a:p>
            <a:pPr marL="457200" lvl="1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en-GR" altLang="en-GR" sz="1000" b="0" i="0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Περιορισμός κατεδαφίσεων και κατασκευαστικών αποβλήτων.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GR" altLang="en-GR" sz="1000" b="1" i="0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Επιλογή υλικών χαμηλού άνθρακα</a:t>
            </a:r>
            <a:endParaRPr kumimoji="0" lang="en-GR" altLang="en-GR" sz="1000" b="0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  <a:p>
            <a:pPr marL="457200" lvl="1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en-GR" altLang="en-GR" sz="1000" b="0" i="0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Ξύλο πιστοποιημένο FSC, ξύλινα πάνελ CLT (Cross-Laminated Timber).</a:t>
            </a:r>
          </a:p>
          <a:p>
            <a:pPr marL="457200" lvl="1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en-GR" altLang="en-GR" sz="1000" b="0" i="0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Σκυρόδεμα χαμηλού άνθρακα (μείωση τσιμέντου ή χρήση ιπτάμενης τέφρας).</a:t>
            </a:r>
          </a:p>
          <a:p>
            <a:pPr marL="457200" lvl="1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en-GR" altLang="en-GR" sz="1000" b="0" i="0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Τούβλα ή μπλοκ τοπικής παραγωγής με λιγότερη ενέργεια στην κατασκευή.</a:t>
            </a:r>
          </a:p>
          <a:p>
            <a:pPr marL="457200" lvl="1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en-GR" altLang="en-GR" sz="1000" b="0" i="0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Φυσική μόνωση (κάνναβη, ξυλόμαλλο, φελλός) αντί για ανόργανη μόνωση.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GR" altLang="en-GR" sz="1000" b="1" i="0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Βελτιστοποίηση της ποσότητας υλικών</a:t>
            </a:r>
            <a:endParaRPr kumimoji="0" lang="en-GR" altLang="en-GR" sz="1000" b="0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  <a:p>
            <a:pPr marL="457200" lvl="1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en-GR" altLang="en-GR" sz="1000" b="0" i="0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Αποτελεσματικός δομικός σχεδιασμός (μείωση υπερδιαστασιολόγησης).</a:t>
            </a:r>
          </a:p>
          <a:p>
            <a:pPr marL="457200" lvl="1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en-GR" altLang="en-GR" sz="1000" b="0" i="0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Σχεδιασμός για αποσυναρμολόγηση και modularity.</a:t>
            </a:r>
          </a:p>
        </p:txBody>
      </p:sp>
      <p:grpSp>
        <p:nvGrpSpPr>
          <p:cNvPr id="2061" name="Group 2060">
            <a:extLst>
              <a:ext uri="{FF2B5EF4-FFF2-40B4-BE49-F238E27FC236}">
                <a16:creationId xmlns:a16="http://schemas.microsoft.com/office/drawing/2014/main" id="{DD354807-230F-4402-B1B9-F733A8F1F1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18240" y="-16714"/>
            <a:ext cx="6373761" cy="6874714"/>
            <a:chOff x="5818240" y="-1"/>
            <a:chExt cx="6373761" cy="6874714"/>
          </a:xfrm>
        </p:grpSpPr>
        <p:sp>
          <p:nvSpPr>
            <p:cNvPr id="2062" name="Freeform: Shape 2061">
              <a:extLst>
                <a:ext uri="{FF2B5EF4-FFF2-40B4-BE49-F238E27FC236}">
                  <a16:creationId xmlns:a16="http://schemas.microsoft.com/office/drawing/2014/main" id="{BF5A6F4A-CE87-4D5C-9382-8167967CE8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18240" y="-1"/>
              <a:ext cx="6373761" cy="6874714"/>
            </a:xfrm>
            <a:custGeom>
              <a:avLst/>
              <a:gdLst>
                <a:gd name="connsiteX0" fmla="*/ 6373761 w 6373761"/>
                <a:gd name="connsiteY0" fmla="*/ 5771297 h 6874714"/>
                <a:gd name="connsiteX1" fmla="*/ 6373761 w 6373761"/>
                <a:gd name="connsiteY1" fmla="*/ 6247960 h 6874714"/>
                <a:gd name="connsiteX2" fmla="*/ 6235932 w 6373761"/>
                <a:gd name="connsiteY2" fmla="*/ 6361930 h 6874714"/>
                <a:gd name="connsiteX3" fmla="*/ 5960375 w 6373761"/>
                <a:gd name="connsiteY3" fmla="*/ 6587489 h 6874714"/>
                <a:gd name="connsiteX4" fmla="*/ 5822907 w 6373761"/>
                <a:gd name="connsiteY4" fmla="*/ 6701871 h 6874714"/>
                <a:gd name="connsiteX5" fmla="*/ 5681115 w 6373761"/>
                <a:gd name="connsiteY5" fmla="*/ 6816896 h 6874714"/>
                <a:gd name="connsiteX6" fmla="*/ 5604096 w 6373761"/>
                <a:gd name="connsiteY6" fmla="*/ 6874714 h 6874714"/>
                <a:gd name="connsiteX7" fmla="*/ 4878485 w 6373761"/>
                <a:gd name="connsiteY7" fmla="*/ 6874714 h 6874714"/>
                <a:gd name="connsiteX8" fmla="*/ 5006014 w 6373761"/>
                <a:gd name="connsiteY8" fmla="*/ 6800200 h 6874714"/>
                <a:gd name="connsiteX9" fmla="*/ 5149855 w 6373761"/>
                <a:gd name="connsiteY9" fmla="*/ 6707667 h 6874714"/>
                <a:gd name="connsiteX10" fmla="*/ 5431866 w 6373761"/>
                <a:gd name="connsiteY10" fmla="*/ 6506210 h 6874714"/>
                <a:gd name="connsiteX11" fmla="*/ 5571036 w 6373761"/>
                <a:gd name="connsiteY11" fmla="*/ 6399557 h 6874714"/>
                <a:gd name="connsiteX12" fmla="*/ 5711649 w 6373761"/>
                <a:gd name="connsiteY12" fmla="*/ 6288912 h 6874714"/>
                <a:gd name="connsiteX13" fmla="*/ 6276589 w 6373761"/>
                <a:gd name="connsiteY13" fmla="*/ 5852379 h 6874714"/>
                <a:gd name="connsiteX14" fmla="*/ 3975975 w 6373761"/>
                <a:gd name="connsiteY14" fmla="*/ 263 h 6874714"/>
                <a:gd name="connsiteX15" fmla="*/ 4350473 w 6373761"/>
                <a:gd name="connsiteY15" fmla="*/ 24963 h 6874714"/>
                <a:gd name="connsiteX16" fmla="*/ 5077909 w 6373761"/>
                <a:gd name="connsiteY16" fmla="*/ 189450 h 6874714"/>
                <a:gd name="connsiteX17" fmla="*/ 5746507 w 6373761"/>
                <a:gd name="connsiteY17" fmla="*/ 505804 h 6874714"/>
                <a:gd name="connsiteX18" fmla="*/ 6322456 w 6373761"/>
                <a:gd name="connsiteY18" fmla="*/ 956633 h 6874714"/>
                <a:gd name="connsiteX19" fmla="*/ 6373761 w 6373761"/>
                <a:gd name="connsiteY19" fmla="*/ 1011863 h 6874714"/>
                <a:gd name="connsiteX20" fmla="*/ 6373761 w 6373761"/>
                <a:gd name="connsiteY20" fmla="*/ 1185075 h 6874714"/>
                <a:gd name="connsiteX21" fmla="*/ 6359489 w 6373761"/>
                <a:gd name="connsiteY21" fmla="*/ 1169497 h 6874714"/>
                <a:gd name="connsiteX22" fmla="*/ 6233869 w 6373761"/>
                <a:gd name="connsiteY22" fmla="*/ 1047442 h 6874714"/>
                <a:gd name="connsiteX23" fmla="*/ 5961423 w 6373761"/>
                <a:gd name="connsiteY23" fmla="*/ 827953 h 6874714"/>
                <a:gd name="connsiteX24" fmla="*/ 5663555 w 6373761"/>
                <a:gd name="connsiteY24" fmla="*/ 645304 h 6874714"/>
                <a:gd name="connsiteX25" fmla="*/ 5013827 w 6373761"/>
                <a:gd name="connsiteY25" fmla="*/ 397863 h 6874714"/>
                <a:gd name="connsiteX26" fmla="*/ 4327409 w 6373761"/>
                <a:gd name="connsiteY26" fmla="*/ 302545 h 6874714"/>
                <a:gd name="connsiteX27" fmla="*/ 3639939 w 6373761"/>
                <a:gd name="connsiteY27" fmla="*/ 338868 h 6874714"/>
                <a:gd name="connsiteX28" fmla="*/ 3302495 w 6373761"/>
                <a:gd name="connsiteY28" fmla="*/ 403659 h 6874714"/>
                <a:gd name="connsiteX29" fmla="*/ 2971604 w 6373761"/>
                <a:gd name="connsiteY29" fmla="*/ 496273 h 6874714"/>
                <a:gd name="connsiteX30" fmla="*/ 2648706 w 6373761"/>
                <a:gd name="connsiteY30" fmla="*/ 614389 h 6874714"/>
                <a:gd name="connsiteX31" fmla="*/ 2335374 w 6373761"/>
                <a:gd name="connsiteY31" fmla="*/ 757109 h 6874714"/>
                <a:gd name="connsiteX32" fmla="*/ 1741342 w 6373761"/>
                <a:gd name="connsiteY32" fmla="*/ 1107725 h 6874714"/>
                <a:gd name="connsiteX33" fmla="*/ 1600861 w 6373761"/>
                <a:gd name="connsiteY33" fmla="*/ 1208710 h 6874714"/>
                <a:gd name="connsiteX34" fmla="*/ 1531799 w 6373761"/>
                <a:gd name="connsiteY34" fmla="*/ 1260879 h 6874714"/>
                <a:gd name="connsiteX35" fmla="*/ 1463655 w 6373761"/>
                <a:gd name="connsiteY35" fmla="*/ 1314333 h 6874714"/>
                <a:gd name="connsiteX36" fmla="*/ 1200777 w 6373761"/>
                <a:gd name="connsiteY36" fmla="*/ 1541166 h 6874714"/>
                <a:gd name="connsiteX37" fmla="*/ 731501 w 6373761"/>
                <a:gd name="connsiteY37" fmla="*/ 2055754 h 6874714"/>
                <a:gd name="connsiteX38" fmla="*/ 531393 w 6373761"/>
                <a:gd name="connsiteY38" fmla="*/ 2342739 h 6874714"/>
                <a:gd name="connsiteX39" fmla="*/ 361033 w 6373761"/>
                <a:gd name="connsiteY39" fmla="*/ 2649046 h 6874714"/>
                <a:gd name="connsiteX40" fmla="*/ 323292 w 6373761"/>
                <a:gd name="connsiteY40" fmla="*/ 2728263 h 6874714"/>
                <a:gd name="connsiteX41" fmla="*/ 304945 w 6373761"/>
                <a:gd name="connsiteY41" fmla="*/ 2768193 h 6874714"/>
                <a:gd name="connsiteX42" fmla="*/ 287516 w 6373761"/>
                <a:gd name="connsiteY42" fmla="*/ 2808510 h 6874714"/>
                <a:gd name="connsiteX43" fmla="*/ 254230 w 6373761"/>
                <a:gd name="connsiteY43" fmla="*/ 2889788 h 6874714"/>
                <a:gd name="connsiteX44" fmla="*/ 223042 w 6373761"/>
                <a:gd name="connsiteY44" fmla="*/ 2971968 h 6874714"/>
                <a:gd name="connsiteX45" fmla="*/ 121611 w 6373761"/>
                <a:gd name="connsiteY45" fmla="*/ 3308544 h 6874714"/>
                <a:gd name="connsiteX46" fmla="*/ 39314 w 6373761"/>
                <a:gd name="connsiteY46" fmla="*/ 4005912 h 6874714"/>
                <a:gd name="connsiteX47" fmla="*/ 73910 w 6373761"/>
                <a:gd name="connsiteY47" fmla="*/ 4354081 h 6874714"/>
                <a:gd name="connsiteX48" fmla="*/ 179534 w 6373761"/>
                <a:gd name="connsiteY48" fmla="*/ 4687050 h 6874714"/>
                <a:gd name="connsiteX49" fmla="*/ 215964 w 6373761"/>
                <a:gd name="connsiteY49" fmla="*/ 4766654 h 6874714"/>
                <a:gd name="connsiteX50" fmla="*/ 256457 w 6373761"/>
                <a:gd name="connsiteY50" fmla="*/ 4844455 h 6874714"/>
                <a:gd name="connsiteX51" fmla="*/ 346225 w 6373761"/>
                <a:gd name="connsiteY51" fmla="*/ 4995290 h 6874714"/>
                <a:gd name="connsiteX52" fmla="*/ 445296 w 6373761"/>
                <a:gd name="connsiteY52" fmla="*/ 5140971 h 6874714"/>
                <a:gd name="connsiteX53" fmla="*/ 551443 w 6373761"/>
                <a:gd name="connsiteY53" fmla="*/ 5282531 h 6874714"/>
                <a:gd name="connsiteX54" fmla="*/ 772387 w 6373761"/>
                <a:gd name="connsiteY54" fmla="*/ 5562561 h 6874714"/>
                <a:gd name="connsiteX55" fmla="*/ 882858 w 6373761"/>
                <a:gd name="connsiteY55" fmla="*/ 5704507 h 6874714"/>
                <a:gd name="connsiteX56" fmla="*/ 990316 w 6373761"/>
                <a:gd name="connsiteY56" fmla="*/ 5848258 h 6874714"/>
                <a:gd name="connsiteX57" fmla="*/ 1097774 w 6373761"/>
                <a:gd name="connsiteY57" fmla="*/ 5987114 h 6874714"/>
                <a:gd name="connsiteX58" fmla="*/ 1210080 w 6373761"/>
                <a:gd name="connsiteY58" fmla="*/ 6121203 h 6874714"/>
                <a:gd name="connsiteX59" fmla="*/ 1448192 w 6373761"/>
                <a:gd name="connsiteY59" fmla="*/ 6374054 h 6874714"/>
                <a:gd name="connsiteX60" fmla="*/ 1982991 w 6373761"/>
                <a:gd name="connsiteY60" fmla="*/ 6796158 h 6874714"/>
                <a:gd name="connsiteX61" fmla="*/ 2118475 w 6373761"/>
                <a:gd name="connsiteY61" fmla="*/ 6874714 h 6874714"/>
                <a:gd name="connsiteX62" fmla="*/ 1569874 w 6373761"/>
                <a:gd name="connsiteY62" fmla="*/ 6874714 h 6874714"/>
                <a:gd name="connsiteX63" fmla="*/ 1507802 w 6373761"/>
                <a:gd name="connsiteY63" fmla="*/ 6817815 h 6874714"/>
                <a:gd name="connsiteX64" fmla="*/ 1256865 w 6373761"/>
                <a:gd name="connsiteY64" fmla="*/ 6543437 h 6874714"/>
                <a:gd name="connsiteX65" fmla="*/ 1038410 w 6373761"/>
                <a:gd name="connsiteY65" fmla="*/ 6248722 h 6874714"/>
                <a:gd name="connsiteX66" fmla="*/ 845380 w 6373761"/>
                <a:gd name="connsiteY66" fmla="*/ 5941386 h 6874714"/>
                <a:gd name="connsiteX67" fmla="*/ 755351 w 6373761"/>
                <a:gd name="connsiteY67" fmla="*/ 5788877 h 6874714"/>
                <a:gd name="connsiteX68" fmla="*/ 661784 w 6373761"/>
                <a:gd name="connsiteY68" fmla="*/ 5638944 h 6874714"/>
                <a:gd name="connsiteX69" fmla="*/ 466525 w 6373761"/>
                <a:gd name="connsiteY69" fmla="*/ 5340366 h 6874714"/>
                <a:gd name="connsiteX70" fmla="*/ 370992 w 6373761"/>
                <a:gd name="connsiteY70" fmla="*/ 5188502 h 6874714"/>
                <a:gd name="connsiteX71" fmla="*/ 280046 w 6373761"/>
                <a:gd name="connsiteY71" fmla="*/ 5033287 h 6874714"/>
                <a:gd name="connsiteX72" fmla="*/ 126853 w 6373761"/>
                <a:gd name="connsiteY72" fmla="*/ 4707660 h 6874714"/>
                <a:gd name="connsiteX73" fmla="*/ 30272 w 6373761"/>
                <a:gd name="connsiteY73" fmla="*/ 4362068 h 6874714"/>
                <a:gd name="connsiteX74" fmla="*/ 0 w 6373761"/>
                <a:gd name="connsiteY74" fmla="*/ 4005912 h 6874714"/>
                <a:gd name="connsiteX75" fmla="*/ 270480 w 6373761"/>
                <a:gd name="connsiteY75" fmla="*/ 2610532 h 6874714"/>
                <a:gd name="connsiteX76" fmla="*/ 415942 w 6373761"/>
                <a:gd name="connsiteY76" fmla="*/ 2280526 h 6874714"/>
                <a:gd name="connsiteX77" fmla="*/ 590102 w 6373761"/>
                <a:gd name="connsiteY77" fmla="*/ 1962626 h 6874714"/>
                <a:gd name="connsiteX78" fmla="*/ 1020719 w 6373761"/>
                <a:gd name="connsiteY78" fmla="*/ 1373070 h 6874714"/>
                <a:gd name="connsiteX79" fmla="*/ 1275080 w 6373761"/>
                <a:gd name="connsiteY79" fmla="*/ 1107081 h 6874714"/>
                <a:gd name="connsiteX80" fmla="*/ 1342437 w 6373761"/>
                <a:gd name="connsiteY80" fmla="*/ 1043965 h 6874714"/>
                <a:gd name="connsiteX81" fmla="*/ 1411106 w 6373761"/>
                <a:gd name="connsiteY81" fmla="*/ 982138 h 6874714"/>
                <a:gd name="connsiteX82" fmla="*/ 1553029 w 6373761"/>
                <a:gd name="connsiteY82" fmla="*/ 863376 h 6874714"/>
                <a:gd name="connsiteX83" fmla="*/ 2173401 w 6373761"/>
                <a:gd name="connsiteY83" fmla="*/ 454409 h 6874714"/>
                <a:gd name="connsiteX84" fmla="*/ 3599708 w 6373761"/>
                <a:gd name="connsiteY84" fmla="*/ 16332 h 6874714"/>
                <a:gd name="connsiteX85" fmla="*/ 3975975 w 6373761"/>
                <a:gd name="connsiteY85" fmla="*/ 263 h 687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373761" h="6874714">
                  <a:moveTo>
                    <a:pt x="6373761" y="5771297"/>
                  </a:moveTo>
                  <a:lnTo>
                    <a:pt x="6373761" y="6247960"/>
                  </a:lnTo>
                  <a:lnTo>
                    <a:pt x="6235932" y="6361930"/>
                  </a:lnTo>
                  <a:cubicBezTo>
                    <a:pt x="6143250" y="6437460"/>
                    <a:pt x="6051059" y="6512200"/>
                    <a:pt x="5960375" y="6587489"/>
                  </a:cubicBezTo>
                  <a:lnTo>
                    <a:pt x="5822907" y="6701871"/>
                  </a:lnTo>
                  <a:cubicBezTo>
                    <a:pt x="5776123" y="6740385"/>
                    <a:pt x="5729079" y="6778899"/>
                    <a:pt x="5681115" y="6816896"/>
                  </a:cubicBezTo>
                  <a:lnTo>
                    <a:pt x="5604096" y="6874714"/>
                  </a:lnTo>
                  <a:lnTo>
                    <a:pt x="4878485" y="6874714"/>
                  </a:lnTo>
                  <a:lnTo>
                    <a:pt x="5006014" y="6800200"/>
                  </a:lnTo>
                  <a:cubicBezTo>
                    <a:pt x="5054354" y="6770429"/>
                    <a:pt x="5102285" y="6739483"/>
                    <a:pt x="5149855" y="6707667"/>
                  </a:cubicBezTo>
                  <a:cubicBezTo>
                    <a:pt x="5244993" y="6643906"/>
                    <a:pt x="5338561" y="6576025"/>
                    <a:pt x="5431866" y="6506210"/>
                  </a:cubicBezTo>
                  <a:cubicBezTo>
                    <a:pt x="5478386" y="6471304"/>
                    <a:pt x="5524777" y="6435495"/>
                    <a:pt x="5571036" y="6399557"/>
                  </a:cubicBezTo>
                  <a:lnTo>
                    <a:pt x="5711649" y="6288912"/>
                  </a:lnTo>
                  <a:cubicBezTo>
                    <a:pt x="5902059" y="6140395"/>
                    <a:pt x="6093257" y="5998320"/>
                    <a:pt x="6276589" y="5852379"/>
                  </a:cubicBezTo>
                  <a:close/>
                  <a:moveTo>
                    <a:pt x="3975975" y="263"/>
                  </a:moveTo>
                  <a:cubicBezTo>
                    <a:pt x="4101550" y="1809"/>
                    <a:pt x="4226830" y="10149"/>
                    <a:pt x="4350473" y="24963"/>
                  </a:cubicBezTo>
                  <a:cubicBezTo>
                    <a:pt x="4598149" y="54846"/>
                    <a:pt x="4842943" y="108687"/>
                    <a:pt x="5077909" y="189450"/>
                  </a:cubicBezTo>
                  <a:cubicBezTo>
                    <a:pt x="5312876" y="269955"/>
                    <a:pt x="5537357" y="376867"/>
                    <a:pt x="5746507" y="505804"/>
                  </a:cubicBezTo>
                  <a:cubicBezTo>
                    <a:pt x="5955527" y="634999"/>
                    <a:pt x="6148688" y="786864"/>
                    <a:pt x="6322456" y="956633"/>
                  </a:cubicBezTo>
                  <a:lnTo>
                    <a:pt x="6373761" y="1011863"/>
                  </a:lnTo>
                  <a:lnTo>
                    <a:pt x="6373761" y="1185075"/>
                  </a:lnTo>
                  <a:lnTo>
                    <a:pt x="6359489" y="1169497"/>
                  </a:lnTo>
                  <a:cubicBezTo>
                    <a:pt x="6318811" y="1127602"/>
                    <a:pt x="6276917" y="1086890"/>
                    <a:pt x="6233869" y="1047442"/>
                  </a:cubicBezTo>
                  <a:cubicBezTo>
                    <a:pt x="6147509" y="968870"/>
                    <a:pt x="6056431" y="895448"/>
                    <a:pt x="5961423" y="827953"/>
                  </a:cubicBezTo>
                  <a:cubicBezTo>
                    <a:pt x="5865891" y="761102"/>
                    <a:pt x="5766688" y="699403"/>
                    <a:pt x="5663555" y="645304"/>
                  </a:cubicBezTo>
                  <a:cubicBezTo>
                    <a:pt x="5457943" y="535816"/>
                    <a:pt x="5238703" y="453894"/>
                    <a:pt x="5013827" y="397863"/>
                  </a:cubicBezTo>
                  <a:cubicBezTo>
                    <a:pt x="4788953" y="341703"/>
                    <a:pt x="4558442" y="310917"/>
                    <a:pt x="4327409" y="302545"/>
                  </a:cubicBezTo>
                  <a:cubicBezTo>
                    <a:pt x="4096111" y="293012"/>
                    <a:pt x="3867174" y="305893"/>
                    <a:pt x="3639939" y="338868"/>
                  </a:cubicBezTo>
                  <a:cubicBezTo>
                    <a:pt x="3526585" y="355999"/>
                    <a:pt x="3413885" y="377254"/>
                    <a:pt x="3302495" y="403659"/>
                  </a:cubicBezTo>
                  <a:cubicBezTo>
                    <a:pt x="3191107" y="430451"/>
                    <a:pt x="3080634" y="460978"/>
                    <a:pt x="2971604" y="496273"/>
                  </a:cubicBezTo>
                  <a:cubicBezTo>
                    <a:pt x="2862573" y="531437"/>
                    <a:pt x="2754854" y="570852"/>
                    <a:pt x="2648706" y="614389"/>
                  </a:cubicBezTo>
                  <a:cubicBezTo>
                    <a:pt x="2542690" y="658056"/>
                    <a:pt x="2438114" y="705714"/>
                    <a:pt x="2335374" y="757109"/>
                  </a:cubicBezTo>
                  <a:cubicBezTo>
                    <a:pt x="2129894" y="859769"/>
                    <a:pt x="1931228" y="976855"/>
                    <a:pt x="1741342" y="1107725"/>
                  </a:cubicBezTo>
                  <a:cubicBezTo>
                    <a:pt x="1694035" y="1140571"/>
                    <a:pt x="1646858" y="1173933"/>
                    <a:pt x="1600861" y="1208710"/>
                  </a:cubicBezTo>
                  <a:cubicBezTo>
                    <a:pt x="1577535" y="1225713"/>
                    <a:pt x="1554732" y="1243361"/>
                    <a:pt x="1531799" y="1260879"/>
                  </a:cubicBezTo>
                  <a:cubicBezTo>
                    <a:pt x="1508735" y="1278267"/>
                    <a:pt x="1486064" y="1296171"/>
                    <a:pt x="1463655" y="1314333"/>
                  </a:cubicBezTo>
                  <a:cubicBezTo>
                    <a:pt x="1373627" y="1386853"/>
                    <a:pt x="1285564" y="1462077"/>
                    <a:pt x="1200777" y="1541166"/>
                  </a:cubicBezTo>
                  <a:cubicBezTo>
                    <a:pt x="1030810" y="1698827"/>
                    <a:pt x="873161" y="1870785"/>
                    <a:pt x="731501" y="2055754"/>
                  </a:cubicBezTo>
                  <a:cubicBezTo>
                    <a:pt x="660734" y="2148239"/>
                    <a:pt x="593771" y="2243944"/>
                    <a:pt x="531393" y="2342739"/>
                  </a:cubicBezTo>
                  <a:cubicBezTo>
                    <a:pt x="470063" y="2442050"/>
                    <a:pt x="412140" y="2543810"/>
                    <a:pt x="361033" y="2649046"/>
                  </a:cubicBezTo>
                  <a:cubicBezTo>
                    <a:pt x="347798" y="2675194"/>
                    <a:pt x="335479" y="2701728"/>
                    <a:pt x="323292" y="2728263"/>
                  </a:cubicBezTo>
                  <a:lnTo>
                    <a:pt x="304945" y="2768193"/>
                  </a:lnTo>
                  <a:lnTo>
                    <a:pt x="287516" y="2808510"/>
                  </a:lnTo>
                  <a:cubicBezTo>
                    <a:pt x="276115" y="2835432"/>
                    <a:pt x="264583" y="2862352"/>
                    <a:pt x="254230" y="2889788"/>
                  </a:cubicBezTo>
                  <a:cubicBezTo>
                    <a:pt x="243877" y="2917224"/>
                    <a:pt x="232477" y="2944274"/>
                    <a:pt x="223042" y="2971968"/>
                  </a:cubicBezTo>
                  <a:cubicBezTo>
                    <a:pt x="182679" y="3081970"/>
                    <a:pt x="148475" y="3194291"/>
                    <a:pt x="121611" y="3308544"/>
                  </a:cubicBezTo>
                  <a:cubicBezTo>
                    <a:pt x="67096" y="3536534"/>
                    <a:pt x="39183" y="3771224"/>
                    <a:pt x="39314" y="4005912"/>
                  </a:cubicBezTo>
                  <a:cubicBezTo>
                    <a:pt x="39969" y="4122871"/>
                    <a:pt x="51109" y="4239571"/>
                    <a:pt x="73910" y="4354081"/>
                  </a:cubicBezTo>
                  <a:cubicBezTo>
                    <a:pt x="97892" y="4468334"/>
                    <a:pt x="132619" y="4580140"/>
                    <a:pt x="179534" y="4687050"/>
                  </a:cubicBezTo>
                  <a:cubicBezTo>
                    <a:pt x="190673" y="4713972"/>
                    <a:pt x="203647" y="4740249"/>
                    <a:pt x="215964" y="4766654"/>
                  </a:cubicBezTo>
                  <a:cubicBezTo>
                    <a:pt x="229332" y="4792674"/>
                    <a:pt x="242043" y="4818950"/>
                    <a:pt x="256457" y="4844455"/>
                  </a:cubicBezTo>
                  <a:cubicBezTo>
                    <a:pt x="283978" y="4895978"/>
                    <a:pt x="314642" y="4945956"/>
                    <a:pt x="346225" y="4995290"/>
                  </a:cubicBezTo>
                  <a:cubicBezTo>
                    <a:pt x="377676" y="5044752"/>
                    <a:pt x="411355" y="5092926"/>
                    <a:pt x="445296" y="5140971"/>
                  </a:cubicBezTo>
                  <a:cubicBezTo>
                    <a:pt x="479760" y="5188630"/>
                    <a:pt x="515537" y="5235645"/>
                    <a:pt x="551443" y="5282531"/>
                  </a:cubicBezTo>
                  <a:cubicBezTo>
                    <a:pt x="623387" y="5376434"/>
                    <a:pt x="698608" y="5468402"/>
                    <a:pt x="772387" y="5562561"/>
                  </a:cubicBezTo>
                  <a:cubicBezTo>
                    <a:pt x="809472" y="5609448"/>
                    <a:pt x="846428" y="5656719"/>
                    <a:pt x="882858" y="5704507"/>
                  </a:cubicBezTo>
                  <a:cubicBezTo>
                    <a:pt x="919159" y="5751909"/>
                    <a:pt x="955196" y="5802273"/>
                    <a:pt x="990316" y="5848258"/>
                  </a:cubicBezTo>
                  <a:cubicBezTo>
                    <a:pt x="1025175" y="5895402"/>
                    <a:pt x="1061736" y="5941129"/>
                    <a:pt x="1097774" y="5987114"/>
                  </a:cubicBezTo>
                  <a:cubicBezTo>
                    <a:pt x="1134860" y="6032326"/>
                    <a:pt x="1171684" y="6077536"/>
                    <a:pt x="1210080" y="6121203"/>
                  </a:cubicBezTo>
                  <a:cubicBezTo>
                    <a:pt x="1286350" y="6209051"/>
                    <a:pt x="1365632" y="6293677"/>
                    <a:pt x="1448192" y="6374054"/>
                  </a:cubicBezTo>
                  <a:cubicBezTo>
                    <a:pt x="1613572" y="6534420"/>
                    <a:pt x="1792057" y="6677526"/>
                    <a:pt x="1982991" y="6796158"/>
                  </a:cubicBezTo>
                  <a:lnTo>
                    <a:pt x="2118475" y="6874714"/>
                  </a:lnTo>
                  <a:lnTo>
                    <a:pt x="1569874" y="6874714"/>
                  </a:lnTo>
                  <a:lnTo>
                    <a:pt x="1507802" y="6817815"/>
                  </a:lnTo>
                  <a:cubicBezTo>
                    <a:pt x="1418412" y="6730595"/>
                    <a:pt x="1334903" y="6638562"/>
                    <a:pt x="1256865" y="6543437"/>
                  </a:cubicBezTo>
                  <a:cubicBezTo>
                    <a:pt x="1179155" y="6447861"/>
                    <a:pt x="1106817" y="6349194"/>
                    <a:pt x="1038410" y="6248722"/>
                  </a:cubicBezTo>
                  <a:cubicBezTo>
                    <a:pt x="969873" y="6148253"/>
                    <a:pt x="905922" y="6045592"/>
                    <a:pt x="845380" y="5941386"/>
                  </a:cubicBezTo>
                  <a:cubicBezTo>
                    <a:pt x="814453" y="5888704"/>
                    <a:pt x="786147" y="5839370"/>
                    <a:pt x="755351" y="5788877"/>
                  </a:cubicBezTo>
                  <a:cubicBezTo>
                    <a:pt x="724817" y="5738771"/>
                    <a:pt x="693760" y="5688665"/>
                    <a:pt x="661784" y="5638944"/>
                  </a:cubicBezTo>
                  <a:lnTo>
                    <a:pt x="466525" y="5340366"/>
                  </a:lnTo>
                  <a:cubicBezTo>
                    <a:pt x="434156" y="5290131"/>
                    <a:pt x="402181" y="5239639"/>
                    <a:pt x="370992" y="5188502"/>
                  </a:cubicBezTo>
                  <a:cubicBezTo>
                    <a:pt x="339803" y="5137364"/>
                    <a:pt x="308876" y="5086099"/>
                    <a:pt x="280046" y="5033287"/>
                  </a:cubicBezTo>
                  <a:cubicBezTo>
                    <a:pt x="222255" y="4928179"/>
                    <a:pt x="169181" y="4819982"/>
                    <a:pt x="126853" y="4707660"/>
                  </a:cubicBezTo>
                  <a:cubicBezTo>
                    <a:pt x="83739" y="4595725"/>
                    <a:pt x="51764" y="4479670"/>
                    <a:pt x="30272" y="4362068"/>
                  </a:cubicBezTo>
                  <a:cubicBezTo>
                    <a:pt x="9698" y="4244466"/>
                    <a:pt x="0" y="4125060"/>
                    <a:pt x="0" y="4005912"/>
                  </a:cubicBezTo>
                  <a:cubicBezTo>
                    <a:pt x="1704" y="3530867"/>
                    <a:pt x="95140" y="3057110"/>
                    <a:pt x="270480" y="2610532"/>
                  </a:cubicBezTo>
                  <a:cubicBezTo>
                    <a:pt x="314511" y="2498984"/>
                    <a:pt x="362212" y="2388466"/>
                    <a:pt x="415942" y="2280526"/>
                  </a:cubicBezTo>
                  <a:cubicBezTo>
                    <a:pt x="468884" y="2172197"/>
                    <a:pt x="527199" y="2066188"/>
                    <a:pt x="590102" y="1962626"/>
                  </a:cubicBezTo>
                  <a:cubicBezTo>
                    <a:pt x="716037" y="1755631"/>
                    <a:pt x="859794" y="1557653"/>
                    <a:pt x="1020719" y="1373070"/>
                  </a:cubicBezTo>
                  <a:cubicBezTo>
                    <a:pt x="1101575" y="1281101"/>
                    <a:pt x="1185969" y="1191838"/>
                    <a:pt x="1275080" y="1107081"/>
                  </a:cubicBezTo>
                  <a:cubicBezTo>
                    <a:pt x="1297227" y="1085699"/>
                    <a:pt x="1319504" y="1064575"/>
                    <a:pt x="1342437" y="1043965"/>
                  </a:cubicBezTo>
                  <a:cubicBezTo>
                    <a:pt x="1365240" y="1023226"/>
                    <a:pt x="1387648" y="1002102"/>
                    <a:pt x="1411106" y="982138"/>
                  </a:cubicBezTo>
                  <a:cubicBezTo>
                    <a:pt x="1457497" y="941563"/>
                    <a:pt x="1505065" y="902276"/>
                    <a:pt x="1553029" y="863376"/>
                  </a:cubicBezTo>
                  <a:cubicBezTo>
                    <a:pt x="1745798" y="708806"/>
                    <a:pt x="1954030" y="571882"/>
                    <a:pt x="2173401" y="454409"/>
                  </a:cubicBezTo>
                  <a:cubicBezTo>
                    <a:pt x="2612013" y="219334"/>
                    <a:pt x="3099505" y="65666"/>
                    <a:pt x="3599708" y="16332"/>
                  </a:cubicBezTo>
                  <a:cubicBezTo>
                    <a:pt x="3724530" y="3966"/>
                    <a:pt x="3850400" y="-1283"/>
                    <a:pt x="3975975" y="26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3" name="Freeform: Shape 2062">
              <a:extLst>
                <a:ext uri="{FF2B5EF4-FFF2-40B4-BE49-F238E27FC236}">
                  <a16:creationId xmlns:a16="http://schemas.microsoft.com/office/drawing/2014/main" id="{61023DD2-2E6F-4419-B404-80F08460BE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5276" y="313387"/>
              <a:ext cx="6326724" cy="6561326"/>
            </a:xfrm>
            <a:custGeom>
              <a:avLst/>
              <a:gdLst>
                <a:gd name="connsiteX0" fmla="*/ 6326724 w 6326724"/>
                <a:gd name="connsiteY0" fmla="*/ 5020808 h 6561326"/>
                <a:gd name="connsiteX1" fmla="*/ 6326724 w 6326724"/>
                <a:gd name="connsiteY1" fmla="*/ 5698632 h 6561326"/>
                <a:gd name="connsiteX2" fmla="*/ 6067438 w 6326724"/>
                <a:gd name="connsiteY2" fmla="*/ 5902509 h 6561326"/>
                <a:gd name="connsiteX3" fmla="*/ 5799974 w 6326724"/>
                <a:gd name="connsiteY3" fmla="*/ 6102017 h 6561326"/>
                <a:gd name="connsiteX4" fmla="*/ 5665258 w 6326724"/>
                <a:gd name="connsiteY4" fmla="*/ 6202100 h 6561326"/>
                <a:gd name="connsiteX5" fmla="*/ 5526873 w 6326724"/>
                <a:gd name="connsiteY5" fmla="*/ 6302828 h 6561326"/>
                <a:gd name="connsiteX6" fmla="*/ 5385080 w 6326724"/>
                <a:gd name="connsiteY6" fmla="*/ 6402268 h 6561326"/>
                <a:gd name="connsiteX7" fmla="*/ 5238833 w 6326724"/>
                <a:gd name="connsiteY7" fmla="*/ 6498875 h 6561326"/>
                <a:gd name="connsiteX8" fmla="*/ 5138040 w 6326724"/>
                <a:gd name="connsiteY8" fmla="*/ 6561326 h 6561326"/>
                <a:gd name="connsiteX9" fmla="*/ 3946072 w 6326724"/>
                <a:gd name="connsiteY9" fmla="*/ 6561326 h 6561326"/>
                <a:gd name="connsiteX10" fmla="*/ 3976009 w 6326724"/>
                <a:gd name="connsiteY10" fmla="*/ 6555242 h 6561326"/>
                <a:gd name="connsiteX11" fmla="*/ 4404855 w 6326724"/>
                <a:gd name="connsiteY11" fmla="*/ 6399048 h 6561326"/>
                <a:gd name="connsiteX12" fmla="*/ 4938868 w 6326724"/>
                <a:gd name="connsiteY12" fmla="*/ 6072132 h 6561326"/>
                <a:gd name="connsiteX13" fmla="*/ 5068342 w 6326724"/>
                <a:gd name="connsiteY13" fmla="*/ 5976042 h 6561326"/>
                <a:gd name="connsiteX14" fmla="*/ 5197816 w 6326724"/>
                <a:gd name="connsiteY14" fmla="*/ 5876730 h 6561326"/>
                <a:gd name="connsiteX15" fmla="*/ 5460039 w 6326724"/>
                <a:gd name="connsiteY15" fmla="*/ 5670637 h 6561326"/>
                <a:gd name="connsiteX16" fmla="*/ 5999033 w 6326724"/>
                <a:gd name="connsiteY16" fmla="*/ 5271718 h 6561326"/>
                <a:gd name="connsiteX17" fmla="*/ 6258766 w 6326724"/>
                <a:gd name="connsiteY17" fmla="*/ 5077603 h 6561326"/>
                <a:gd name="connsiteX18" fmla="*/ 4139342 w 6326724"/>
                <a:gd name="connsiteY18" fmla="*/ 440 h 6561326"/>
                <a:gd name="connsiteX19" fmla="*/ 4315744 w 6326724"/>
                <a:gd name="connsiteY19" fmla="*/ 6808 h 6561326"/>
                <a:gd name="connsiteX20" fmla="*/ 5015400 w 6326724"/>
                <a:gd name="connsiteY20" fmla="*/ 113591 h 6561326"/>
                <a:gd name="connsiteX21" fmla="*/ 5681114 w 6326724"/>
                <a:gd name="connsiteY21" fmla="*/ 361418 h 6561326"/>
                <a:gd name="connsiteX22" fmla="*/ 6270952 w 6326724"/>
                <a:gd name="connsiteY22" fmla="*/ 755441 h 6561326"/>
                <a:gd name="connsiteX23" fmla="*/ 6326724 w 6326724"/>
                <a:gd name="connsiteY23" fmla="*/ 807432 h 6561326"/>
                <a:gd name="connsiteX24" fmla="*/ 6326724 w 6326724"/>
                <a:gd name="connsiteY24" fmla="*/ 1231565 h 6561326"/>
                <a:gd name="connsiteX25" fmla="*/ 6302093 w 6326724"/>
                <a:gd name="connsiteY25" fmla="*/ 1203002 h 6561326"/>
                <a:gd name="connsiteX26" fmla="*/ 6066914 w 6326724"/>
                <a:gd name="connsiteY26" fmla="*/ 989616 h 6561326"/>
                <a:gd name="connsiteX27" fmla="*/ 5533688 w 6326724"/>
                <a:gd name="connsiteY27" fmla="*/ 647242 h 6561326"/>
                <a:gd name="connsiteX28" fmla="*/ 4933626 w 6326724"/>
                <a:gd name="connsiteY28" fmla="*/ 432262 h 6561326"/>
                <a:gd name="connsiteX29" fmla="*/ 4296873 w 6326724"/>
                <a:gd name="connsiteY29" fmla="*/ 343126 h 6561326"/>
                <a:gd name="connsiteX30" fmla="*/ 3651602 w 6326724"/>
                <a:gd name="connsiteY30" fmla="*/ 365797 h 6561326"/>
                <a:gd name="connsiteX31" fmla="*/ 3018256 w 6326724"/>
                <a:gd name="connsiteY31" fmla="*/ 496666 h 6561326"/>
                <a:gd name="connsiteX32" fmla="*/ 2412429 w 6326724"/>
                <a:gd name="connsiteY32" fmla="*/ 724399 h 6561326"/>
                <a:gd name="connsiteX33" fmla="*/ 1329857 w 6326724"/>
                <a:gd name="connsiteY33" fmla="*/ 1424086 h 6561326"/>
                <a:gd name="connsiteX34" fmla="*/ 887314 w 6326724"/>
                <a:gd name="connsiteY34" fmla="*/ 1891015 h 6561326"/>
                <a:gd name="connsiteX35" fmla="*/ 537420 w 6326724"/>
                <a:gd name="connsiteY35" fmla="*/ 2427245 h 6561326"/>
                <a:gd name="connsiteX36" fmla="*/ 299965 w 6326724"/>
                <a:gd name="connsiteY36" fmla="*/ 3020021 h 6561326"/>
                <a:gd name="connsiteX37" fmla="*/ 213606 w 6326724"/>
                <a:gd name="connsiteY37" fmla="*/ 3651953 h 6561326"/>
                <a:gd name="connsiteX38" fmla="*/ 250036 w 6326724"/>
                <a:gd name="connsiteY38" fmla="*/ 3961352 h 6561326"/>
                <a:gd name="connsiteX39" fmla="*/ 357625 w 6326724"/>
                <a:gd name="connsiteY39" fmla="*/ 4250783 h 6561326"/>
                <a:gd name="connsiteX40" fmla="*/ 432715 w 6326724"/>
                <a:gd name="connsiteY40" fmla="*/ 4387063 h 6561326"/>
                <a:gd name="connsiteX41" fmla="*/ 518943 w 6326724"/>
                <a:gd name="connsiteY41" fmla="*/ 4518962 h 6561326"/>
                <a:gd name="connsiteX42" fmla="*/ 718133 w 6326724"/>
                <a:gd name="connsiteY42" fmla="*/ 4773874 h 6561326"/>
                <a:gd name="connsiteX43" fmla="*/ 933704 w 6326724"/>
                <a:gd name="connsiteY43" fmla="*/ 5030717 h 6561326"/>
                <a:gd name="connsiteX44" fmla="*/ 1040900 w 6326724"/>
                <a:gd name="connsiteY44" fmla="*/ 5164806 h 6561326"/>
                <a:gd name="connsiteX45" fmla="*/ 1092401 w 6326724"/>
                <a:gd name="connsiteY45" fmla="*/ 5230628 h 6561326"/>
                <a:gd name="connsiteX46" fmla="*/ 1142854 w 6326724"/>
                <a:gd name="connsiteY46" fmla="*/ 5293615 h 6561326"/>
                <a:gd name="connsiteX47" fmla="*/ 1576354 w 6326724"/>
                <a:gd name="connsiteY47" fmla="*/ 5759128 h 6561326"/>
                <a:gd name="connsiteX48" fmla="*/ 1806865 w 6326724"/>
                <a:gd name="connsiteY48" fmla="*/ 5968571 h 6561326"/>
                <a:gd name="connsiteX49" fmla="*/ 2048253 w 6326724"/>
                <a:gd name="connsiteY49" fmla="*/ 6161654 h 6561326"/>
                <a:gd name="connsiteX50" fmla="*/ 2587506 w 6326724"/>
                <a:gd name="connsiteY50" fmla="*/ 6467059 h 6561326"/>
                <a:gd name="connsiteX51" fmla="*/ 2889176 w 6326724"/>
                <a:gd name="connsiteY51" fmla="*/ 6553360 h 6561326"/>
                <a:gd name="connsiteX52" fmla="*/ 2929698 w 6326724"/>
                <a:gd name="connsiteY52" fmla="*/ 6561326 h 6561326"/>
                <a:gd name="connsiteX53" fmla="*/ 1816374 w 6326724"/>
                <a:gd name="connsiteY53" fmla="*/ 6561326 h 6561326"/>
                <a:gd name="connsiteX54" fmla="*/ 1787601 w 6326724"/>
                <a:gd name="connsiteY54" fmla="*/ 6545761 h 6561326"/>
                <a:gd name="connsiteX55" fmla="*/ 1225544 w 6326724"/>
                <a:gd name="connsiteY55" fmla="*/ 6094158 h 6561326"/>
                <a:gd name="connsiteX56" fmla="*/ 997654 w 6326724"/>
                <a:gd name="connsiteY56" fmla="*/ 5822374 h 6561326"/>
                <a:gd name="connsiteX57" fmla="*/ 798596 w 6326724"/>
                <a:gd name="connsiteY57" fmla="*/ 5534615 h 6561326"/>
                <a:gd name="connsiteX58" fmla="*/ 752075 w 6326724"/>
                <a:gd name="connsiteY58" fmla="*/ 5461324 h 6561326"/>
                <a:gd name="connsiteX59" fmla="*/ 707650 w 6326724"/>
                <a:gd name="connsiteY59" fmla="*/ 5390221 h 6561326"/>
                <a:gd name="connsiteX60" fmla="*/ 619980 w 6326724"/>
                <a:gd name="connsiteY60" fmla="*/ 5252396 h 6561326"/>
                <a:gd name="connsiteX61" fmla="*/ 438349 w 6326724"/>
                <a:gd name="connsiteY61" fmla="*/ 4970822 h 6561326"/>
                <a:gd name="connsiteX62" fmla="*/ 261044 w 6326724"/>
                <a:gd name="connsiteY62" fmla="*/ 4673145 h 6561326"/>
                <a:gd name="connsiteX63" fmla="*/ 181107 w 6326724"/>
                <a:gd name="connsiteY63" fmla="*/ 4515356 h 6561326"/>
                <a:gd name="connsiteX64" fmla="*/ 113224 w 6326724"/>
                <a:gd name="connsiteY64" fmla="*/ 4350223 h 6561326"/>
                <a:gd name="connsiteX65" fmla="*/ 61199 w 6326724"/>
                <a:gd name="connsiteY65" fmla="*/ 4178908 h 6561326"/>
                <a:gd name="connsiteX66" fmla="*/ 41804 w 6326724"/>
                <a:gd name="connsiteY66" fmla="*/ 4091577 h 6561326"/>
                <a:gd name="connsiteX67" fmla="*/ 33287 w 6326724"/>
                <a:gd name="connsiteY67" fmla="*/ 4047781 h 6561326"/>
                <a:gd name="connsiteX68" fmla="*/ 26209 w 6326724"/>
                <a:gd name="connsiteY68" fmla="*/ 4003858 h 6561326"/>
                <a:gd name="connsiteX69" fmla="*/ 0 w 6326724"/>
                <a:gd name="connsiteY69" fmla="*/ 3651953 h 6561326"/>
                <a:gd name="connsiteX70" fmla="*/ 72731 w 6326724"/>
                <a:gd name="connsiteY70" fmla="*/ 2966307 h 6561326"/>
                <a:gd name="connsiteX71" fmla="*/ 291316 w 6326724"/>
                <a:gd name="connsiteY71" fmla="*/ 2309385 h 6561326"/>
                <a:gd name="connsiteX72" fmla="*/ 1110878 w 6326724"/>
                <a:gd name="connsiteY72" fmla="*/ 1193776 h 6561326"/>
                <a:gd name="connsiteX73" fmla="*/ 1654327 w 6326724"/>
                <a:gd name="connsiteY73" fmla="*/ 756730 h 6561326"/>
                <a:gd name="connsiteX74" fmla="*/ 2261727 w 6326724"/>
                <a:gd name="connsiteY74" fmla="*/ 409720 h 6561326"/>
                <a:gd name="connsiteX75" fmla="*/ 3610060 w 6326724"/>
                <a:gd name="connsiteY75" fmla="*/ 27032 h 6561326"/>
                <a:gd name="connsiteX76" fmla="*/ 4139342 w 6326724"/>
                <a:gd name="connsiteY76" fmla="*/ 440 h 65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326724" h="6561326">
                  <a:moveTo>
                    <a:pt x="6326724" y="5020808"/>
                  </a:moveTo>
                  <a:lnTo>
                    <a:pt x="6326724" y="5698632"/>
                  </a:lnTo>
                  <a:lnTo>
                    <a:pt x="6067438" y="5902509"/>
                  </a:lnTo>
                  <a:cubicBezTo>
                    <a:pt x="5977868" y="5970407"/>
                    <a:pt x="5888364" y="6036453"/>
                    <a:pt x="5799974" y="6102017"/>
                  </a:cubicBezTo>
                  <a:lnTo>
                    <a:pt x="5665258" y="6202100"/>
                  </a:lnTo>
                  <a:cubicBezTo>
                    <a:pt x="5619654" y="6235719"/>
                    <a:pt x="5573656" y="6269596"/>
                    <a:pt x="5526873" y="6302828"/>
                  </a:cubicBezTo>
                  <a:cubicBezTo>
                    <a:pt x="5480220" y="6336189"/>
                    <a:pt x="5433044" y="6369423"/>
                    <a:pt x="5385080" y="6402268"/>
                  </a:cubicBezTo>
                  <a:cubicBezTo>
                    <a:pt x="5336988" y="6434857"/>
                    <a:pt x="5288500" y="6467187"/>
                    <a:pt x="5238833" y="6498875"/>
                  </a:cubicBezTo>
                  <a:lnTo>
                    <a:pt x="5138040" y="6561326"/>
                  </a:lnTo>
                  <a:lnTo>
                    <a:pt x="3946072" y="6561326"/>
                  </a:lnTo>
                  <a:lnTo>
                    <a:pt x="3976009" y="6555242"/>
                  </a:lnTo>
                  <a:cubicBezTo>
                    <a:pt x="4123712" y="6519227"/>
                    <a:pt x="4266863" y="6466383"/>
                    <a:pt x="4404855" y="6399048"/>
                  </a:cubicBezTo>
                  <a:cubicBezTo>
                    <a:pt x="4589500" y="6310299"/>
                    <a:pt x="4765232" y="6196690"/>
                    <a:pt x="4938868" y="6072132"/>
                  </a:cubicBezTo>
                  <a:cubicBezTo>
                    <a:pt x="4982245" y="6041089"/>
                    <a:pt x="5025359" y="6008630"/>
                    <a:pt x="5068342" y="5976042"/>
                  </a:cubicBezTo>
                  <a:cubicBezTo>
                    <a:pt x="5111588" y="5943453"/>
                    <a:pt x="5154702" y="5910349"/>
                    <a:pt x="5197816" y="5876730"/>
                  </a:cubicBezTo>
                  <a:lnTo>
                    <a:pt x="5460039" y="5670637"/>
                  </a:lnTo>
                  <a:cubicBezTo>
                    <a:pt x="5639966" y="5530365"/>
                    <a:pt x="5821596" y="5399753"/>
                    <a:pt x="5999033" y="5271718"/>
                  </a:cubicBezTo>
                  <a:cubicBezTo>
                    <a:pt x="6087686" y="5207700"/>
                    <a:pt x="6174667" y="5143360"/>
                    <a:pt x="6258766" y="5077603"/>
                  </a:cubicBezTo>
                  <a:close/>
                  <a:moveTo>
                    <a:pt x="4139342" y="440"/>
                  </a:moveTo>
                  <a:cubicBezTo>
                    <a:pt x="4198237" y="1301"/>
                    <a:pt x="4257068" y="3427"/>
                    <a:pt x="4315744" y="6808"/>
                  </a:cubicBezTo>
                  <a:cubicBezTo>
                    <a:pt x="4550841" y="20849"/>
                    <a:pt x="4785806" y="55240"/>
                    <a:pt x="5015400" y="113591"/>
                  </a:cubicBezTo>
                  <a:cubicBezTo>
                    <a:pt x="5244992" y="171812"/>
                    <a:pt x="5469212" y="254249"/>
                    <a:pt x="5681114" y="361418"/>
                  </a:cubicBezTo>
                  <a:cubicBezTo>
                    <a:pt x="5892754" y="468586"/>
                    <a:pt x="6093124" y="599584"/>
                    <a:pt x="6270952" y="755441"/>
                  </a:cubicBezTo>
                  <a:lnTo>
                    <a:pt x="6326724" y="807432"/>
                  </a:lnTo>
                  <a:lnTo>
                    <a:pt x="6326724" y="1231565"/>
                  </a:lnTo>
                  <a:lnTo>
                    <a:pt x="6302093" y="1203002"/>
                  </a:lnTo>
                  <a:cubicBezTo>
                    <a:pt x="6227937" y="1127247"/>
                    <a:pt x="6149211" y="1056081"/>
                    <a:pt x="6066914" y="989616"/>
                  </a:cubicBezTo>
                  <a:cubicBezTo>
                    <a:pt x="5902714" y="856299"/>
                    <a:pt x="5724360" y="740371"/>
                    <a:pt x="5533688" y="647242"/>
                  </a:cubicBezTo>
                  <a:cubicBezTo>
                    <a:pt x="5343146" y="553857"/>
                    <a:pt x="5141466" y="482239"/>
                    <a:pt x="4933626" y="432262"/>
                  </a:cubicBezTo>
                  <a:cubicBezTo>
                    <a:pt x="4725788" y="382156"/>
                    <a:pt x="4512182" y="353303"/>
                    <a:pt x="4296873" y="343126"/>
                  </a:cubicBezTo>
                  <a:cubicBezTo>
                    <a:pt x="4081172" y="332435"/>
                    <a:pt x="3865732" y="339520"/>
                    <a:pt x="3651602" y="365797"/>
                  </a:cubicBezTo>
                  <a:cubicBezTo>
                    <a:pt x="3437604" y="392202"/>
                    <a:pt x="3225572" y="436384"/>
                    <a:pt x="3018256" y="496666"/>
                  </a:cubicBezTo>
                  <a:cubicBezTo>
                    <a:pt x="2810809" y="556691"/>
                    <a:pt x="2608474" y="634362"/>
                    <a:pt x="2412429" y="724399"/>
                  </a:cubicBezTo>
                  <a:cubicBezTo>
                    <a:pt x="2019160" y="902541"/>
                    <a:pt x="1651969" y="1138775"/>
                    <a:pt x="1329857" y="1424086"/>
                  </a:cubicBezTo>
                  <a:cubicBezTo>
                    <a:pt x="1169326" y="1567192"/>
                    <a:pt x="1020588" y="1723307"/>
                    <a:pt x="887314" y="1891015"/>
                  </a:cubicBezTo>
                  <a:cubicBezTo>
                    <a:pt x="753778" y="2058466"/>
                    <a:pt x="635967" y="2238026"/>
                    <a:pt x="537420" y="2427245"/>
                  </a:cubicBezTo>
                  <a:cubicBezTo>
                    <a:pt x="438874" y="2616335"/>
                    <a:pt x="356839" y="2814313"/>
                    <a:pt x="299965" y="3020021"/>
                  </a:cubicBezTo>
                  <a:cubicBezTo>
                    <a:pt x="242961" y="3225212"/>
                    <a:pt x="213474" y="3438518"/>
                    <a:pt x="213606" y="3651953"/>
                  </a:cubicBezTo>
                  <a:cubicBezTo>
                    <a:pt x="214785" y="3756804"/>
                    <a:pt x="225269" y="3860881"/>
                    <a:pt x="250036" y="3961352"/>
                  </a:cubicBezTo>
                  <a:cubicBezTo>
                    <a:pt x="274412" y="4061950"/>
                    <a:pt x="312284" y="4158171"/>
                    <a:pt x="357625" y="4250783"/>
                  </a:cubicBezTo>
                  <a:cubicBezTo>
                    <a:pt x="380558" y="4297025"/>
                    <a:pt x="405982" y="4342366"/>
                    <a:pt x="432715" y="4387063"/>
                  </a:cubicBezTo>
                  <a:cubicBezTo>
                    <a:pt x="459841" y="4431630"/>
                    <a:pt x="488803" y="4475554"/>
                    <a:pt x="518943" y="4518962"/>
                  </a:cubicBezTo>
                  <a:cubicBezTo>
                    <a:pt x="580011" y="4605521"/>
                    <a:pt x="647893" y="4689504"/>
                    <a:pt x="718133" y="4773874"/>
                  </a:cubicBezTo>
                  <a:cubicBezTo>
                    <a:pt x="788374" y="4858372"/>
                    <a:pt x="861760" y="4942871"/>
                    <a:pt x="933704" y="5030717"/>
                  </a:cubicBezTo>
                  <a:cubicBezTo>
                    <a:pt x="969742" y="5074512"/>
                    <a:pt x="1005387" y="5119337"/>
                    <a:pt x="1040900" y="5164806"/>
                  </a:cubicBezTo>
                  <a:lnTo>
                    <a:pt x="1092401" y="5230628"/>
                  </a:lnTo>
                  <a:cubicBezTo>
                    <a:pt x="1109306" y="5251624"/>
                    <a:pt x="1125425" y="5273135"/>
                    <a:pt x="1142854" y="5293615"/>
                  </a:cubicBezTo>
                  <a:cubicBezTo>
                    <a:pt x="1278880" y="5460293"/>
                    <a:pt x="1426438" y="5613704"/>
                    <a:pt x="1576354" y="5759128"/>
                  </a:cubicBezTo>
                  <a:cubicBezTo>
                    <a:pt x="1651706" y="5831519"/>
                    <a:pt x="1728368" y="5901461"/>
                    <a:pt x="1806865" y="5968571"/>
                  </a:cubicBezTo>
                  <a:cubicBezTo>
                    <a:pt x="1885362" y="6035680"/>
                    <a:pt x="1965299" y="6100599"/>
                    <a:pt x="2048253" y="6161654"/>
                  </a:cubicBezTo>
                  <a:cubicBezTo>
                    <a:pt x="2213502" y="6284022"/>
                    <a:pt x="2391724" y="6393380"/>
                    <a:pt x="2587506" y="6467059"/>
                  </a:cubicBezTo>
                  <a:cubicBezTo>
                    <a:pt x="2685137" y="6503898"/>
                    <a:pt x="2786304" y="6532106"/>
                    <a:pt x="2889176" y="6553360"/>
                  </a:cubicBezTo>
                  <a:lnTo>
                    <a:pt x="2929698" y="6561326"/>
                  </a:lnTo>
                  <a:lnTo>
                    <a:pt x="1816374" y="6561326"/>
                  </a:lnTo>
                  <a:lnTo>
                    <a:pt x="1787601" y="6545761"/>
                  </a:lnTo>
                  <a:cubicBezTo>
                    <a:pt x="1577272" y="6422749"/>
                    <a:pt x="1389483" y="6266761"/>
                    <a:pt x="1225544" y="6094158"/>
                  </a:cubicBezTo>
                  <a:cubicBezTo>
                    <a:pt x="1143116" y="6007986"/>
                    <a:pt x="1068158" y="5916274"/>
                    <a:pt x="997654" y="5822374"/>
                  </a:cubicBezTo>
                  <a:cubicBezTo>
                    <a:pt x="927546" y="5728086"/>
                    <a:pt x="860842" y="5632381"/>
                    <a:pt x="798596" y="5534615"/>
                  </a:cubicBezTo>
                  <a:cubicBezTo>
                    <a:pt x="782608" y="5510399"/>
                    <a:pt x="767537" y="5485797"/>
                    <a:pt x="752075" y="5461324"/>
                  </a:cubicBezTo>
                  <a:lnTo>
                    <a:pt x="707650" y="5390221"/>
                  </a:lnTo>
                  <a:cubicBezTo>
                    <a:pt x="679213" y="5344237"/>
                    <a:pt x="649728" y="5298638"/>
                    <a:pt x="619980" y="5252396"/>
                  </a:cubicBezTo>
                  <a:lnTo>
                    <a:pt x="438349" y="4970822"/>
                  </a:lnTo>
                  <a:cubicBezTo>
                    <a:pt x="377413" y="4874860"/>
                    <a:pt x="317263" y="4776064"/>
                    <a:pt x="261044" y="4673145"/>
                  </a:cubicBezTo>
                  <a:cubicBezTo>
                    <a:pt x="233000" y="4621622"/>
                    <a:pt x="205874" y="4569197"/>
                    <a:pt x="181107" y="4515356"/>
                  </a:cubicBezTo>
                  <a:cubicBezTo>
                    <a:pt x="156470" y="4461385"/>
                    <a:pt x="133537" y="4406385"/>
                    <a:pt x="113224" y="4350223"/>
                  </a:cubicBezTo>
                  <a:cubicBezTo>
                    <a:pt x="93305" y="4293934"/>
                    <a:pt x="75614" y="4236872"/>
                    <a:pt x="61199" y="4178908"/>
                  </a:cubicBezTo>
                  <a:cubicBezTo>
                    <a:pt x="54385" y="4149927"/>
                    <a:pt x="47440" y="4120815"/>
                    <a:pt x="41804" y="4091577"/>
                  </a:cubicBezTo>
                  <a:lnTo>
                    <a:pt x="33287" y="4047781"/>
                  </a:lnTo>
                  <a:lnTo>
                    <a:pt x="26209" y="4003858"/>
                  </a:lnTo>
                  <a:cubicBezTo>
                    <a:pt x="7732" y="3886643"/>
                    <a:pt x="0" y="3768783"/>
                    <a:pt x="0" y="3651953"/>
                  </a:cubicBezTo>
                  <a:cubicBezTo>
                    <a:pt x="524" y="3422031"/>
                    <a:pt x="25030" y="3192109"/>
                    <a:pt x="72731" y="2966307"/>
                  </a:cubicBezTo>
                  <a:cubicBezTo>
                    <a:pt x="120301" y="2740634"/>
                    <a:pt x="193163" y="2519343"/>
                    <a:pt x="291316" y="2309385"/>
                  </a:cubicBezTo>
                  <a:cubicBezTo>
                    <a:pt x="488540" y="1889469"/>
                    <a:pt x="774352" y="1513736"/>
                    <a:pt x="1110878" y="1193776"/>
                  </a:cubicBezTo>
                  <a:cubicBezTo>
                    <a:pt x="1279535" y="1033797"/>
                    <a:pt x="1461821" y="887856"/>
                    <a:pt x="1654327" y="756730"/>
                  </a:cubicBezTo>
                  <a:cubicBezTo>
                    <a:pt x="1847096" y="625732"/>
                    <a:pt x="2049956" y="509031"/>
                    <a:pt x="2261727" y="409720"/>
                  </a:cubicBezTo>
                  <a:cubicBezTo>
                    <a:pt x="2685792" y="212515"/>
                    <a:pt x="3142357" y="82162"/>
                    <a:pt x="3610060" y="27032"/>
                  </a:cubicBezTo>
                  <a:cubicBezTo>
                    <a:pt x="3785399" y="6647"/>
                    <a:pt x="3962657" y="-2144"/>
                    <a:pt x="4139342" y="4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4" name="Freeform: Shape 2063">
              <a:extLst>
                <a:ext uri="{FF2B5EF4-FFF2-40B4-BE49-F238E27FC236}">
                  <a16:creationId xmlns:a16="http://schemas.microsoft.com/office/drawing/2014/main" id="{BC4A6C98-F96E-4587-B01F-A9B01BBFA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1866928 h 6521594"/>
                <a:gd name="connsiteX4" fmla="*/ 6212358 w 6321679"/>
                <a:gd name="connsiteY4" fmla="*/ 1689281 h 6521594"/>
                <a:gd name="connsiteX5" fmla="*/ 6049880 w 6321679"/>
                <a:gd name="connsiteY5" fmla="*/ 1477173 h 6521594"/>
                <a:gd name="connsiteX6" fmla="*/ 5248663 w 6321679"/>
                <a:gd name="connsiteY6" fmla="*/ 869327 h 6521594"/>
                <a:gd name="connsiteX7" fmla="*/ 4150102 w 6321679"/>
                <a:gd name="connsiteY7" fmla="*/ 644042 h 6521594"/>
                <a:gd name="connsiteX8" fmla="*/ 2867946 w 6321679"/>
                <a:gd name="connsiteY8" fmla="*/ 886459 h 6521594"/>
                <a:gd name="connsiteX9" fmla="*/ 1728892 w 6321679"/>
                <a:gd name="connsiteY9" fmla="*/ 1552397 h 6521594"/>
                <a:gd name="connsiteX10" fmla="*/ 941043 w 6321679"/>
                <a:gd name="connsiteY10" fmla="*/ 2512664 h 6521594"/>
                <a:gd name="connsiteX11" fmla="*/ 655362 w 6321679"/>
                <a:gd name="connsiteY11" fmla="*/ 3630204 h 6521594"/>
                <a:gd name="connsiteX12" fmla="*/ 1128177 w 6321679"/>
                <a:gd name="connsiteY12" fmla="*/ 4667883 h 6521594"/>
                <a:gd name="connsiteX13" fmla="*/ 1366419 w 6321679"/>
                <a:gd name="connsiteY13" fmla="*/ 4997246 h 6521594"/>
                <a:gd name="connsiteX14" fmla="*/ 3601937 w 6321679"/>
                <a:gd name="connsiteY14" fmla="*/ 6284685 h 6521594"/>
                <a:gd name="connsiteX15" fmla="*/ 5298985 w 6321679"/>
                <a:gd name="connsiteY15" fmla="*/ 5492643 h 6521594"/>
                <a:gd name="connsiteX16" fmla="*/ 5505513 w 6321679"/>
                <a:gd name="connsiteY16" fmla="*/ 5335367 h 6521594"/>
                <a:gd name="connsiteX17" fmla="*/ 6252618 w 6321679"/>
                <a:gd name="connsiteY17" fmla="*/ 4722492 h 6521594"/>
                <a:gd name="connsiteX18" fmla="*/ 6321679 w 6321679"/>
                <a:gd name="connsiteY18" fmla="*/ 4651477 h 6521594"/>
                <a:gd name="connsiteX19" fmla="*/ 6321679 w 6321679"/>
                <a:gd name="connsiteY19" fmla="*/ 5523097 h 6521594"/>
                <a:gd name="connsiteX20" fmla="*/ 6024428 w 6321679"/>
                <a:gd name="connsiteY20" fmla="*/ 5754969 h 6521594"/>
                <a:gd name="connsiteX21" fmla="*/ 5702345 w 6321679"/>
                <a:gd name="connsiteY21" fmla="*/ 6000018 h 6521594"/>
                <a:gd name="connsiteX22" fmla="*/ 4988380 w 6321679"/>
                <a:gd name="connsiteY22" fmla="*/ 6506549 h 6521594"/>
                <a:gd name="connsiteX23" fmla="*/ 4961490 w 6321679"/>
                <a:gd name="connsiteY23" fmla="*/ 6521594 h 6521594"/>
                <a:gd name="connsiteX24" fmla="*/ 2011326 w 6321679"/>
                <a:gd name="connsiteY24" fmla="*/ 6521594 h 6521594"/>
                <a:gd name="connsiteX25" fmla="*/ 1982893 w 6321679"/>
                <a:gd name="connsiteY25" fmla="*/ 6505768 h 6521594"/>
                <a:gd name="connsiteX26" fmla="*/ 824149 w 6321679"/>
                <a:gd name="connsiteY26" fmla="*/ 5358682 h 6521594"/>
                <a:gd name="connsiteX27" fmla="*/ 0 w 6321679"/>
                <a:gd name="connsiteY27" fmla="*/ 3630075 h 6521594"/>
                <a:gd name="connsiteX28" fmla="*/ 4150102 w 6321679"/>
                <a:gd name="connsiteY28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1866928"/>
                  </a:lnTo>
                  <a:lnTo>
                    <a:pt x="6212358" y="1689281"/>
                  </a:lnTo>
                  <a:cubicBezTo>
                    <a:pt x="6161484" y="1615222"/>
                    <a:pt x="6107295" y="1544427"/>
                    <a:pt x="6049880" y="1477173"/>
                  </a:cubicBezTo>
                  <a:cubicBezTo>
                    <a:pt x="5825135" y="1214018"/>
                    <a:pt x="5555573" y="1009470"/>
                    <a:pt x="5248663" y="869327"/>
                  </a:cubicBezTo>
                  <a:cubicBezTo>
                    <a:pt x="4921178" y="719909"/>
                    <a:pt x="4551627" y="644042"/>
                    <a:pt x="4150102" y="644042"/>
                  </a:cubicBezTo>
                  <a:cubicBezTo>
                    <a:pt x="3724203" y="644042"/>
                    <a:pt x="3292799" y="725448"/>
                    <a:pt x="2867946" y="886459"/>
                  </a:cubicBezTo>
                  <a:cubicBezTo>
                    <a:pt x="2454234" y="1042832"/>
                    <a:pt x="2060440" y="1273141"/>
                    <a:pt x="1728892" y="1552397"/>
                  </a:cubicBezTo>
                  <a:cubicBezTo>
                    <a:pt x="1391580" y="1836419"/>
                    <a:pt x="1126473" y="2159600"/>
                    <a:pt x="941043" y="2512664"/>
                  </a:cubicBezTo>
                  <a:cubicBezTo>
                    <a:pt x="751551" y="2873583"/>
                    <a:pt x="655362" y="3249575"/>
                    <a:pt x="655362" y="3630204"/>
                  </a:cubicBezTo>
                  <a:cubicBezTo>
                    <a:pt x="655362" y="4013537"/>
                    <a:pt x="808817" y="4237405"/>
                    <a:pt x="1128177" y="4667883"/>
                  </a:cubicBezTo>
                  <a:cubicBezTo>
                    <a:pt x="1205232" y="4771702"/>
                    <a:pt x="1284908" y="4879129"/>
                    <a:pt x="1366419" y="4997246"/>
                  </a:cubicBezTo>
                  <a:cubicBezTo>
                    <a:pt x="1989282" y="5899677"/>
                    <a:pt x="2657880" y="6284685"/>
                    <a:pt x="3601937" y="6284685"/>
                  </a:cubicBezTo>
                  <a:cubicBezTo>
                    <a:pt x="4221523" y="6284685"/>
                    <a:pt x="4676122" y="5971036"/>
                    <a:pt x="5298985" y="5492643"/>
                  </a:cubicBezTo>
                  <a:cubicBezTo>
                    <a:pt x="5368571" y="5439187"/>
                    <a:pt x="5438156" y="5386375"/>
                    <a:pt x="5505513" y="5335367"/>
                  </a:cubicBezTo>
                  <a:cubicBezTo>
                    <a:pt x="5779335" y="5127761"/>
                    <a:pt x="6041730" y="4928776"/>
                    <a:pt x="6252618" y="4722492"/>
                  </a:cubicBezTo>
                  <a:lnTo>
                    <a:pt x="6321679" y="4651477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5" name="Freeform: Shape 2064">
              <a:extLst>
                <a:ext uri="{FF2B5EF4-FFF2-40B4-BE49-F238E27FC236}">
                  <a16:creationId xmlns:a16="http://schemas.microsoft.com/office/drawing/2014/main" id="{A66409EC-9CC3-482A-A4A5-54ED092B3F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2150195 h 6521594"/>
                <a:gd name="connsiteX4" fmla="*/ 6241288 w 6321679"/>
                <a:gd name="connsiteY4" fmla="*/ 1985338 h 6521594"/>
                <a:gd name="connsiteX5" fmla="*/ 5949367 w 6321679"/>
                <a:gd name="connsiteY5" fmla="*/ 1559997 h 6521594"/>
                <a:gd name="connsiteX6" fmla="*/ 5193362 w 6321679"/>
                <a:gd name="connsiteY6" fmla="*/ 986156 h 6521594"/>
                <a:gd name="connsiteX7" fmla="*/ 4150102 w 6321679"/>
                <a:gd name="connsiteY7" fmla="*/ 772850 h 6521594"/>
                <a:gd name="connsiteX8" fmla="*/ 2914861 w 6321679"/>
                <a:gd name="connsiteY8" fmla="*/ 1006637 h 6521594"/>
                <a:gd name="connsiteX9" fmla="*/ 1814073 w 6321679"/>
                <a:gd name="connsiteY9" fmla="*/ 1650163 h 6521594"/>
                <a:gd name="connsiteX10" fmla="*/ 1057412 w 6321679"/>
                <a:gd name="connsiteY10" fmla="*/ 2571657 h 6521594"/>
                <a:gd name="connsiteX11" fmla="*/ 786277 w 6321679"/>
                <a:gd name="connsiteY11" fmla="*/ 3630204 h 6521594"/>
                <a:gd name="connsiteX12" fmla="*/ 1233931 w 6321679"/>
                <a:gd name="connsiteY12" fmla="*/ 4592016 h 6521594"/>
                <a:gd name="connsiteX13" fmla="*/ 1474795 w 6321679"/>
                <a:gd name="connsiteY13" fmla="*/ 4924985 h 6521594"/>
                <a:gd name="connsiteX14" fmla="*/ 2393691 w 6321679"/>
                <a:gd name="connsiteY14" fmla="*/ 5846995 h 6521594"/>
                <a:gd name="connsiteX15" fmla="*/ 3601805 w 6321679"/>
                <a:gd name="connsiteY15" fmla="*/ 6155876 h 6521594"/>
                <a:gd name="connsiteX16" fmla="*/ 4378909 w 6321679"/>
                <a:gd name="connsiteY16" fmla="*/ 5959186 h 6521594"/>
                <a:gd name="connsiteX17" fmla="*/ 5218129 w 6321679"/>
                <a:gd name="connsiteY17" fmla="*/ 5391271 h 6521594"/>
                <a:gd name="connsiteX18" fmla="*/ 5425313 w 6321679"/>
                <a:gd name="connsiteY18" fmla="*/ 5233481 h 6521594"/>
                <a:gd name="connsiteX19" fmla="*/ 6254366 w 6321679"/>
                <a:gd name="connsiteY19" fmla="*/ 4534301 h 6521594"/>
                <a:gd name="connsiteX20" fmla="*/ 6321679 w 6321679"/>
                <a:gd name="connsiteY20" fmla="*/ 4456641 h 6521594"/>
                <a:gd name="connsiteX21" fmla="*/ 6321679 w 6321679"/>
                <a:gd name="connsiteY21" fmla="*/ 5523097 h 6521594"/>
                <a:gd name="connsiteX22" fmla="*/ 6024428 w 6321679"/>
                <a:gd name="connsiteY22" fmla="*/ 5754969 h 6521594"/>
                <a:gd name="connsiteX23" fmla="*/ 5702345 w 6321679"/>
                <a:gd name="connsiteY23" fmla="*/ 6000018 h 6521594"/>
                <a:gd name="connsiteX24" fmla="*/ 4988380 w 6321679"/>
                <a:gd name="connsiteY24" fmla="*/ 6506549 h 6521594"/>
                <a:gd name="connsiteX25" fmla="*/ 4961490 w 6321679"/>
                <a:gd name="connsiteY25" fmla="*/ 6521594 h 6521594"/>
                <a:gd name="connsiteX26" fmla="*/ 2011326 w 6321679"/>
                <a:gd name="connsiteY26" fmla="*/ 6521594 h 6521594"/>
                <a:gd name="connsiteX27" fmla="*/ 1982893 w 6321679"/>
                <a:gd name="connsiteY27" fmla="*/ 6505768 h 6521594"/>
                <a:gd name="connsiteX28" fmla="*/ 824149 w 6321679"/>
                <a:gd name="connsiteY28" fmla="*/ 5358682 h 6521594"/>
                <a:gd name="connsiteX29" fmla="*/ 0 w 6321679"/>
                <a:gd name="connsiteY29" fmla="*/ 3630075 h 6521594"/>
                <a:gd name="connsiteX30" fmla="*/ 4150102 w 6321679"/>
                <a:gd name="connsiteY30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2150195"/>
                  </a:lnTo>
                  <a:lnTo>
                    <a:pt x="6241288" y="1985338"/>
                  </a:lnTo>
                  <a:cubicBezTo>
                    <a:pt x="6156788" y="1831195"/>
                    <a:pt x="6059249" y="1688709"/>
                    <a:pt x="5949367" y="1559997"/>
                  </a:cubicBezTo>
                  <a:cubicBezTo>
                    <a:pt x="5737073" y="1311397"/>
                    <a:pt x="5482843" y="1118314"/>
                    <a:pt x="5193362" y="986156"/>
                  </a:cubicBezTo>
                  <a:cubicBezTo>
                    <a:pt x="4883437" y="844596"/>
                    <a:pt x="4532365" y="772850"/>
                    <a:pt x="4150102" y="772850"/>
                  </a:cubicBezTo>
                  <a:cubicBezTo>
                    <a:pt x="3746218" y="772850"/>
                    <a:pt x="3319008" y="853613"/>
                    <a:pt x="2914861" y="1006637"/>
                  </a:cubicBezTo>
                  <a:cubicBezTo>
                    <a:pt x="2515039" y="1157857"/>
                    <a:pt x="2134350" y="1380438"/>
                    <a:pt x="1814073" y="1650163"/>
                  </a:cubicBezTo>
                  <a:cubicBezTo>
                    <a:pt x="1494190" y="1919502"/>
                    <a:pt x="1232622" y="2238173"/>
                    <a:pt x="1057412" y="2571657"/>
                  </a:cubicBezTo>
                  <a:cubicBezTo>
                    <a:pt x="877486" y="2914158"/>
                    <a:pt x="786277" y="3270313"/>
                    <a:pt x="786277" y="3630204"/>
                  </a:cubicBezTo>
                  <a:cubicBezTo>
                    <a:pt x="786277" y="3974121"/>
                    <a:pt x="923483" y="4173646"/>
                    <a:pt x="1233931" y="4592016"/>
                  </a:cubicBezTo>
                  <a:cubicBezTo>
                    <a:pt x="1311641" y="4696736"/>
                    <a:pt x="1391972" y="4805064"/>
                    <a:pt x="1474795" y="4924985"/>
                  </a:cubicBezTo>
                  <a:cubicBezTo>
                    <a:pt x="1767682" y="5349278"/>
                    <a:pt x="2068172" y="5650948"/>
                    <a:pt x="2393691" y="5846995"/>
                  </a:cubicBezTo>
                  <a:cubicBezTo>
                    <a:pt x="2738735" y="6054891"/>
                    <a:pt x="3133971" y="6155876"/>
                    <a:pt x="3601805" y="6155876"/>
                  </a:cubicBezTo>
                  <a:cubicBezTo>
                    <a:pt x="3867305" y="6155876"/>
                    <a:pt x="4114196" y="6093405"/>
                    <a:pt x="4378909" y="5959186"/>
                  </a:cubicBezTo>
                  <a:cubicBezTo>
                    <a:pt x="4650699" y="5821362"/>
                    <a:pt x="4919737" y="5620421"/>
                    <a:pt x="5218129" y="5391271"/>
                  </a:cubicBezTo>
                  <a:cubicBezTo>
                    <a:pt x="5288107" y="5337558"/>
                    <a:pt x="5357824" y="5284617"/>
                    <a:pt x="5425313" y="5233481"/>
                  </a:cubicBezTo>
                  <a:cubicBezTo>
                    <a:pt x="5739037" y="4995556"/>
                    <a:pt x="6037512" y="4769168"/>
                    <a:pt x="6254366" y="4534301"/>
                  </a:cubicBezTo>
                  <a:lnTo>
                    <a:pt x="6321679" y="4456641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052" name="Picture 4" descr="Ανθρακικό αποτύπωμα: To νέο επιχειρηματικό προαπαιτούμενο | Samaras &amp;  Partners">
            <a:extLst>
              <a:ext uri="{FF2B5EF4-FFF2-40B4-BE49-F238E27FC236}">
                <a16:creationId xmlns:a16="http://schemas.microsoft.com/office/drawing/2014/main" id="{AAD2F2CE-AED1-C4F3-798C-2DFC089FD5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08392" y="2874631"/>
            <a:ext cx="4142232" cy="2032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1335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87" name="Rectangle 3086">
            <a:extLst>
              <a:ext uri="{FF2B5EF4-FFF2-40B4-BE49-F238E27FC236}">
                <a16:creationId xmlns:a16="http://schemas.microsoft.com/office/drawing/2014/main" id="{B6FACB3C-9069-4791-BC5C-0DB7CD19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9" name="Rectangle 3088">
            <a:extLst>
              <a:ext uri="{FF2B5EF4-FFF2-40B4-BE49-F238E27FC236}">
                <a16:creationId xmlns:a16="http://schemas.microsoft.com/office/drawing/2014/main" id="{71F2038E-D777-4B76-81DD-DD13EE91B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ADAA29-5746-F515-7B66-AEB7CB708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802955"/>
            <a:ext cx="4766330" cy="1454051"/>
          </a:xfrm>
        </p:spPr>
        <p:txBody>
          <a:bodyPr>
            <a:normAutofit/>
          </a:bodyPr>
          <a:lstStyle/>
          <a:p>
            <a:r>
              <a:rPr lang="el-GR" sz="3300">
                <a:solidFill>
                  <a:schemeClr val="tx2"/>
                </a:solidFill>
              </a:rPr>
              <a:t>2. Μείωση του λειτουργικού ανθρακικού αποτυπώματος</a:t>
            </a:r>
            <a:endParaRPr lang="en-GR" sz="3300">
              <a:solidFill>
                <a:schemeClr val="tx2"/>
              </a:solidFill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8E308D3-1830-9945-E0C3-1F1EA7B3273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04672" y="2421683"/>
            <a:ext cx="4765949" cy="335347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GR" altLang="en-GR" sz="1100" b="1" i="0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Ενεργειακή απόδοση του κτιρίου</a:t>
            </a:r>
            <a:endParaRPr kumimoji="0" lang="en-GR" altLang="en-GR" sz="1100" b="0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  <a:p>
            <a:pPr marL="457200" lvl="1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en-GR" altLang="en-GR" sz="1100" b="0" i="0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Βιοκλιματικός σχεδιασμός: προσανατολισμός, ηλιακή σκίαση, φυσικός αερισμός.</a:t>
            </a:r>
          </a:p>
          <a:p>
            <a:pPr marL="457200" lvl="1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en-GR" altLang="en-GR" sz="1100" b="0" i="0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Υψηλή θερμομονωτική απόδοση της εξωτερικής όψης (τοίχοι, στέγη, κουφώματα).</a:t>
            </a:r>
          </a:p>
          <a:p>
            <a:pPr marL="457200" lvl="1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en-GR" altLang="en-GR" sz="1100" b="0" i="0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Αεροστεγανότητα για μείωση θερμικών απωλειών.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GR" altLang="en-GR" sz="1100" b="1" i="0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Αποδοτικά συστήματα</a:t>
            </a:r>
            <a:endParaRPr kumimoji="0" lang="en-GR" altLang="en-GR" sz="1100" b="0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  <a:p>
            <a:pPr marL="457200" lvl="1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en-GR" altLang="en-GR" sz="1100" b="0" i="0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LED φωτισμός και έξυπνος έλεγχος φυσικού φωτισμού.</a:t>
            </a:r>
          </a:p>
          <a:p>
            <a:pPr marL="457200" lvl="1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en-GR" altLang="en-GR" sz="1100" b="0" i="0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Αποδοτικά συστήματα θέρμανσης, ψύξης και αερισμού.</a:t>
            </a:r>
          </a:p>
          <a:p>
            <a:pPr marL="457200" lvl="1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en-GR" altLang="en-GR" sz="1100" b="0" i="0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Ανανεώσιμες πηγές ενέργειας (φωτοβολταϊκά, ηλιακοί συλλέκτες).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GR" altLang="en-GR" sz="1100" b="1" i="0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Ενσωμάτωση παθητικής άνεσης</a:t>
            </a:r>
            <a:endParaRPr kumimoji="0" lang="en-GR" altLang="en-GR" sz="1100" b="0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  <a:p>
            <a:pPr marL="457200" lvl="1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en-GR" altLang="en-GR" sz="1100" b="0" i="0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Θερμική μάζα για αποθήκευση θερμότητας.</a:t>
            </a:r>
          </a:p>
          <a:p>
            <a:pPr marL="457200" lvl="1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en-GR" altLang="en-GR" sz="1100" b="0" i="0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Φυσικός αερισμός και παθητική ψύξη.</a:t>
            </a:r>
          </a:p>
          <a:p>
            <a:pPr marL="457200" lvl="1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en-GR" altLang="en-GR" sz="1100" b="0" i="0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Προστασία από θόρυβο και βελτίωση ακουστικών ατμοσφαιρών (μείωση χρήσης κλιματισμού).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GR" altLang="en-GR" sz="1100" b="0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3091" name="Group 3090">
            <a:extLst>
              <a:ext uri="{FF2B5EF4-FFF2-40B4-BE49-F238E27FC236}">
                <a16:creationId xmlns:a16="http://schemas.microsoft.com/office/drawing/2014/main" id="{DD354807-230F-4402-B1B9-F733A8F1F1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18240" y="-16714"/>
            <a:ext cx="6373761" cy="6874714"/>
            <a:chOff x="5818240" y="-1"/>
            <a:chExt cx="6373761" cy="6874714"/>
          </a:xfrm>
        </p:grpSpPr>
        <p:sp>
          <p:nvSpPr>
            <p:cNvPr id="3092" name="Freeform: Shape 3091">
              <a:extLst>
                <a:ext uri="{FF2B5EF4-FFF2-40B4-BE49-F238E27FC236}">
                  <a16:creationId xmlns:a16="http://schemas.microsoft.com/office/drawing/2014/main" id="{BF5A6F4A-CE87-4D5C-9382-8167967CE8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18240" y="-1"/>
              <a:ext cx="6373761" cy="6874714"/>
            </a:xfrm>
            <a:custGeom>
              <a:avLst/>
              <a:gdLst>
                <a:gd name="connsiteX0" fmla="*/ 6373761 w 6373761"/>
                <a:gd name="connsiteY0" fmla="*/ 5771297 h 6874714"/>
                <a:gd name="connsiteX1" fmla="*/ 6373761 w 6373761"/>
                <a:gd name="connsiteY1" fmla="*/ 6247960 h 6874714"/>
                <a:gd name="connsiteX2" fmla="*/ 6235932 w 6373761"/>
                <a:gd name="connsiteY2" fmla="*/ 6361930 h 6874714"/>
                <a:gd name="connsiteX3" fmla="*/ 5960375 w 6373761"/>
                <a:gd name="connsiteY3" fmla="*/ 6587489 h 6874714"/>
                <a:gd name="connsiteX4" fmla="*/ 5822907 w 6373761"/>
                <a:gd name="connsiteY4" fmla="*/ 6701871 h 6874714"/>
                <a:gd name="connsiteX5" fmla="*/ 5681115 w 6373761"/>
                <a:gd name="connsiteY5" fmla="*/ 6816896 h 6874714"/>
                <a:gd name="connsiteX6" fmla="*/ 5604096 w 6373761"/>
                <a:gd name="connsiteY6" fmla="*/ 6874714 h 6874714"/>
                <a:gd name="connsiteX7" fmla="*/ 4878485 w 6373761"/>
                <a:gd name="connsiteY7" fmla="*/ 6874714 h 6874714"/>
                <a:gd name="connsiteX8" fmla="*/ 5006014 w 6373761"/>
                <a:gd name="connsiteY8" fmla="*/ 6800200 h 6874714"/>
                <a:gd name="connsiteX9" fmla="*/ 5149855 w 6373761"/>
                <a:gd name="connsiteY9" fmla="*/ 6707667 h 6874714"/>
                <a:gd name="connsiteX10" fmla="*/ 5431866 w 6373761"/>
                <a:gd name="connsiteY10" fmla="*/ 6506210 h 6874714"/>
                <a:gd name="connsiteX11" fmla="*/ 5571036 w 6373761"/>
                <a:gd name="connsiteY11" fmla="*/ 6399557 h 6874714"/>
                <a:gd name="connsiteX12" fmla="*/ 5711649 w 6373761"/>
                <a:gd name="connsiteY12" fmla="*/ 6288912 h 6874714"/>
                <a:gd name="connsiteX13" fmla="*/ 6276589 w 6373761"/>
                <a:gd name="connsiteY13" fmla="*/ 5852379 h 6874714"/>
                <a:gd name="connsiteX14" fmla="*/ 3975975 w 6373761"/>
                <a:gd name="connsiteY14" fmla="*/ 263 h 6874714"/>
                <a:gd name="connsiteX15" fmla="*/ 4350473 w 6373761"/>
                <a:gd name="connsiteY15" fmla="*/ 24963 h 6874714"/>
                <a:gd name="connsiteX16" fmla="*/ 5077909 w 6373761"/>
                <a:gd name="connsiteY16" fmla="*/ 189450 h 6874714"/>
                <a:gd name="connsiteX17" fmla="*/ 5746507 w 6373761"/>
                <a:gd name="connsiteY17" fmla="*/ 505804 h 6874714"/>
                <a:gd name="connsiteX18" fmla="*/ 6322456 w 6373761"/>
                <a:gd name="connsiteY18" fmla="*/ 956633 h 6874714"/>
                <a:gd name="connsiteX19" fmla="*/ 6373761 w 6373761"/>
                <a:gd name="connsiteY19" fmla="*/ 1011863 h 6874714"/>
                <a:gd name="connsiteX20" fmla="*/ 6373761 w 6373761"/>
                <a:gd name="connsiteY20" fmla="*/ 1185075 h 6874714"/>
                <a:gd name="connsiteX21" fmla="*/ 6359489 w 6373761"/>
                <a:gd name="connsiteY21" fmla="*/ 1169497 h 6874714"/>
                <a:gd name="connsiteX22" fmla="*/ 6233869 w 6373761"/>
                <a:gd name="connsiteY22" fmla="*/ 1047442 h 6874714"/>
                <a:gd name="connsiteX23" fmla="*/ 5961423 w 6373761"/>
                <a:gd name="connsiteY23" fmla="*/ 827953 h 6874714"/>
                <a:gd name="connsiteX24" fmla="*/ 5663555 w 6373761"/>
                <a:gd name="connsiteY24" fmla="*/ 645304 h 6874714"/>
                <a:gd name="connsiteX25" fmla="*/ 5013827 w 6373761"/>
                <a:gd name="connsiteY25" fmla="*/ 397863 h 6874714"/>
                <a:gd name="connsiteX26" fmla="*/ 4327409 w 6373761"/>
                <a:gd name="connsiteY26" fmla="*/ 302545 h 6874714"/>
                <a:gd name="connsiteX27" fmla="*/ 3639939 w 6373761"/>
                <a:gd name="connsiteY27" fmla="*/ 338868 h 6874714"/>
                <a:gd name="connsiteX28" fmla="*/ 3302495 w 6373761"/>
                <a:gd name="connsiteY28" fmla="*/ 403659 h 6874714"/>
                <a:gd name="connsiteX29" fmla="*/ 2971604 w 6373761"/>
                <a:gd name="connsiteY29" fmla="*/ 496273 h 6874714"/>
                <a:gd name="connsiteX30" fmla="*/ 2648706 w 6373761"/>
                <a:gd name="connsiteY30" fmla="*/ 614389 h 6874714"/>
                <a:gd name="connsiteX31" fmla="*/ 2335374 w 6373761"/>
                <a:gd name="connsiteY31" fmla="*/ 757109 h 6874714"/>
                <a:gd name="connsiteX32" fmla="*/ 1741342 w 6373761"/>
                <a:gd name="connsiteY32" fmla="*/ 1107725 h 6874714"/>
                <a:gd name="connsiteX33" fmla="*/ 1600861 w 6373761"/>
                <a:gd name="connsiteY33" fmla="*/ 1208710 h 6874714"/>
                <a:gd name="connsiteX34" fmla="*/ 1531799 w 6373761"/>
                <a:gd name="connsiteY34" fmla="*/ 1260879 h 6874714"/>
                <a:gd name="connsiteX35" fmla="*/ 1463655 w 6373761"/>
                <a:gd name="connsiteY35" fmla="*/ 1314333 h 6874714"/>
                <a:gd name="connsiteX36" fmla="*/ 1200777 w 6373761"/>
                <a:gd name="connsiteY36" fmla="*/ 1541166 h 6874714"/>
                <a:gd name="connsiteX37" fmla="*/ 731501 w 6373761"/>
                <a:gd name="connsiteY37" fmla="*/ 2055754 h 6874714"/>
                <a:gd name="connsiteX38" fmla="*/ 531393 w 6373761"/>
                <a:gd name="connsiteY38" fmla="*/ 2342739 h 6874714"/>
                <a:gd name="connsiteX39" fmla="*/ 361033 w 6373761"/>
                <a:gd name="connsiteY39" fmla="*/ 2649046 h 6874714"/>
                <a:gd name="connsiteX40" fmla="*/ 323292 w 6373761"/>
                <a:gd name="connsiteY40" fmla="*/ 2728263 h 6874714"/>
                <a:gd name="connsiteX41" fmla="*/ 304945 w 6373761"/>
                <a:gd name="connsiteY41" fmla="*/ 2768193 h 6874714"/>
                <a:gd name="connsiteX42" fmla="*/ 287516 w 6373761"/>
                <a:gd name="connsiteY42" fmla="*/ 2808510 h 6874714"/>
                <a:gd name="connsiteX43" fmla="*/ 254230 w 6373761"/>
                <a:gd name="connsiteY43" fmla="*/ 2889788 h 6874714"/>
                <a:gd name="connsiteX44" fmla="*/ 223042 w 6373761"/>
                <a:gd name="connsiteY44" fmla="*/ 2971968 h 6874714"/>
                <a:gd name="connsiteX45" fmla="*/ 121611 w 6373761"/>
                <a:gd name="connsiteY45" fmla="*/ 3308544 h 6874714"/>
                <a:gd name="connsiteX46" fmla="*/ 39314 w 6373761"/>
                <a:gd name="connsiteY46" fmla="*/ 4005912 h 6874714"/>
                <a:gd name="connsiteX47" fmla="*/ 73910 w 6373761"/>
                <a:gd name="connsiteY47" fmla="*/ 4354081 h 6874714"/>
                <a:gd name="connsiteX48" fmla="*/ 179534 w 6373761"/>
                <a:gd name="connsiteY48" fmla="*/ 4687050 h 6874714"/>
                <a:gd name="connsiteX49" fmla="*/ 215964 w 6373761"/>
                <a:gd name="connsiteY49" fmla="*/ 4766654 h 6874714"/>
                <a:gd name="connsiteX50" fmla="*/ 256457 w 6373761"/>
                <a:gd name="connsiteY50" fmla="*/ 4844455 h 6874714"/>
                <a:gd name="connsiteX51" fmla="*/ 346225 w 6373761"/>
                <a:gd name="connsiteY51" fmla="*/ 4995290 h 6874714"/>
                <a:gd name="connsiteX52" fmla="*/ 445296 w 6373761"/>
                <a:gd name="connsiteY52" fmla="*/ 5140971 h 6874714"/>
                <a:gd name="connsiteX53" fmla="*/ 551443 w 6373761"/>
                <a:gd name="connsiteY53" fmla="*/ 5282531 h 6874714"/>
                <a:gd name="connsiteX54" fmla="*/ 772387 w 6373761"/>
                <a:gd name="connsiteY54" fmla="*/ 5562561 h 6874714"/>
                <a:gd name="connsiteX55" fmla="*/ 882858 w 6373761"/>
                <a:gd name="connsiteY55" fmla="*/ 5704507 h 6874714"/>
                <a:gd name="connsiteX56" fmla="*/ 990316 w 6373761"/>
                <a:gd name="connsiteY56" fmla="*/ 5848258 h 6874714"/>
                <a:gd name="connsiteX57" fmla="*/ 1097774 w 6373761"/>
                <a:gd name="connsiteY57" fmla="*/ 5987114 h 6874714"/>
                <a:gd name="connsiteX58" fmla="*/ 1210080 w 6373761"/>
                <a:gd name="connsiteY58" fmla="*/ 6121203 h 6874714"/>
                <a:gd name="connsiteX59" fmla="*/ 1448192 w 6373761"/>
                <a:gd name="connsiteY59" fmla="*/ 6374054 h 6874714"/>
                <a:gd name="connsiteX60" fmla="*/ 1982991 w 6373761"/>
                <a:gd name="connsiteY60" fmla="*/ 6796158 h 6874714"/>
                <a:gd name="connsiteX61" fmla="*/ 2118475 w 6373761"/>
                <a:gd name="connsiteY61" fmla="*/ 6874714 h 6874714"/>
                <a:gd name="connsiteX62" fmla="*/ 1569874 w 6373761"/>
                <a:gd name="connsiteY62" fmla="*/ 6874714 h 6874714"/>
                <a:gd name="connsiteX63" fmla="*/ 1507802 w 6373761"/>
                <a:gd name="connsiteY63" fmla="*/ 6817815 h 6874714"/>
                <a:gd name="connsiteX64" fmla="*/ 1256865 w 6373761"/>
                <a:gd name="connsiteY64" fmla="*/ 6543437 h 6874714"/>
                <a:gd name="connsiteX65" fmla="*/ 1038410 w 6373761"/>
                <a:gd name="connsiteY65" fmla="*/ 6248722 h 6874714"/>
                <a:gd name="connsiteX66" fmla="*/ 845380 w 6373761"/>
                <a:gd name="connsiteY66" fmla="*/ 5941386 h 6874714"/>
                <a:gd name="connsiteX67" fmla="*/ 755351 w 6373761"/>
                <a:gd name="connsiteY67" fmla="*/ 5788877 h 6874714"/>
                <a:gd name="connsiteX68" fmla="*/ 661784 w 6373761"/>
                <a:gd name="connsiteY68" fmla="*/ 5638944 h 6874714"/>
                <a:gd name="connsiteX69" fmla="*/ 466525 w 6373761"/>
                <a:gd name="connsiteY69" fmla="*/ 5340366 h 6874714"/>
                <a:gd name="connsiteX70" fmla="*/ 370992 w 6373761"/>
                <a:gd name="connsiteY70" fmla="*/ 5188502 h 6874714"/>
                <a:gd name="connsiteX71" fmla="*/ 280046 w 6373761"/>
                <a:gd name="connsiteY71" fmla="*/ 5033287 h 6874714"/>
                <a:gd name="connsiteX72" fmla="*/ 126853 w 6373761"/>
                <a:gd name="connsiteY72" fmla="*/ 4707660 h 6874714"/>
                <a:gd name="connsiteX73" fmla="*/ 30272 w 6373761"/>
                <a:gd name="connsiteY73" fmla="*/ 4362068 h 6874714"/>
                <a:gd name="connsiteX74" fmla="*/ 0 w 6373761"/>
                <a:gd name="connsiteY74" fmla="*/ 4005912 h 6874714"/>
                <a:gd name="connsiteX75" fmla="*/ 270480 w 6373761"/>
                <a:gd name="connsiteY75" fmla="*/ 2610532 h 6874714"/>
                <a:gd name="connsiteX76" fmla="*/ 415942 w 6373761"/>
                <a:gd name="connsiteY76" fmla="*/ 2280526 h 6874714"/>
                <a:gd name="connsiteX77" fmla="*/ 590102 w 6373761"/>
                <a:gd name="connsiteY77" fmla="*/ 1962626 h 6874714"/>
                <a:gd name="connsiteX78" fmla="*/ 1020719 w 6373761"/>
                <a:gd name="connsiteY78" fmla="*/ 1373070 h 6874714"/>
                <a:gd name="connsiteX79" fmla="*/ 1275080 w 6373761"/>
                <a:gd name="connsiteY79" fmla="*/ 1107081 h 6874714"/>
                <a:gd name="connsiteX80" fmla="*/ 1342437 w 6373761"/>
                <a:gd name="connsiteY80" fmla="*/ 1043965 h 6874714"/>
                <a:gd name="connsiteX81" fmla="*/ 1411106 w 6373761"/>
                <a:gd name="connsiteY81" fmla="*/ 982138 h 6874714"/>
                <a:gd name="connsiteX82" fmla="*/ 1553029 w 6373761"/>
                <a:gd name="connsiteY82" fmla="*/ 863376 h 6874714"/>
                <a:gd name="connsiteX83" fmla="*/ 2173401 w 6373761"/>
                <a:gd name="connsiteY83" fmla="*/ 454409 h 6874714"/>
                <a:gd name="connsiteX84" fmla="*/ 3599708 w 6373761"/>
                <a:gd name="connsiteY84" fmla="*/ 16332 h 6874714"/>
                <a:gd name="connsiteX85" fmla="*/ 3975975 w 6373761"/>
                <a:gd name="connsiteY85" fmla="*/ 263 h 687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373761" h="6874714">
                  <a:moveTo>
                    <a:pt x="6373761" y="5771297"/>
                  </a:moveTo>
                  <a:lnTo>
                    <a:pt x="6373761" y="6247960"/>
                  </a:lnTo>
                  <a:lnTo>
                    <a:pt x="6235932" y="6361930"/>
                  </a:lnTo>
                  <a:cubicBezTo>
                    <a:pt x="6143250" y="6437460"/>
                    <a:pt x="6051059" y="6512200"/>
                    <a:pt x="5960375" y="6587489"/>
                  </a:cubicBezTo>
                  <a:lnTo>
                    <a:pt x="5822907" y="6701871"/>
                  </a:lnTo>
                  <a:cubicBezTo>
                    <a:pt x="5776123" y="6740385"/>
                    <a:pt x="5729079" y="6778899"/>
                    <a:pt x="5681115" y="6816896"/>
                  </a:cubicBezTo>
                  <a:lnTo>
                    <a:pt x="5604096" y="6874714"/>
                  </a:lnTo>
                  <a:lnTo>
                    <a:pt x="4878485" y="6874714"/>
                  </a:lnTo>
                  <a:lnTo>
                    <a:pt x="5006014" y="6800200"/>
                  </a:lnTo>
                  <a:cubicBezTo>
                    <a:pt x="5054354" y="6770429"/>
                    <a:pt x="5102285" y="6739483"/>
                    <a:pt x="5149855" y="6707667"/>
                  </a:cubicBezTo>
                  <a:cubicBezTo>
                    <a:pt x="5244993" y="6643906"/>
                    <a:pt x="5338561" y="6576025"/>
                    <a:pt x="5431866" y="6506210"/>
                  </a:cubicBezTo>
                  <a:cubicBezTo>
                    <a:pt x="5478386" y="6471304"/>
                    <a:pt x="5524777" y="6435495"/>
                    <a:pt x="5571036" y="6399557"/>
                  </a:cubicBezTo>
                  <a:lnTo>
                    <a:pt x="5711649" y="6288912"/>
                  </a:lnTo>
                  <a:cubicBezTo>
                    <a:pt x="5902059" y="6140395"/>
                    <a:pt x="6093257" y="5998320"/>
                    <a:pt x="6276589" y="5852379"/>
                  </a:cubicBezTo>
                  <a:close/>
                  <a:moveTo>
                    <a:pt x="3975975" y="263"/>
                  </a:moveTo>
                  <a:cubicBezTo>
                    <a:pt x="4101550" y="1809"/>
                    <a:pt x="4226830" y="10149"/>
                    <a:pt x="4350473" y="24963"/>
                  </a:cubicBezTo>
                  <a:cubicBezTo>
                    <a:pt x="4598149" y="54846"/>
                    <a:pt x="4842943" y="108687"/>
                    <a:pt x="5077909" y="189450"/>
                  </a:cubicBezTo>
                  <a:cubicBezTo>
                    <a:pt x="5312876" y="269955"/>
                    <a:pt x="5537357" y="376867"/>
                    <a:pt x="5746507" y="505804"/>
                  </a:cubicBezTo>
                  <a:cubicBezTo>
                    <a:pt x="5955527" y="634999"/>
                    <a:pt x="6148688" y="786864"/>
                    <a:pt x="6322456" y="956633"/>
                  </a:cubicBezTo>
                  <a:lnTo>
                    <a:pt x="6373761" y="1011863"/>
                  </a:lnTo>
                  <a:lnTo>
                    <a:pt x="6373761" y="1185075"/>
                  </a:lnTo>
                  <a:lnTo>
                    <a:pt x="6359489" y="1169497"/>
                  </a:lnTo>
                  <a:cubicBezTo>
                    <a:pt x="6318811" y="1127602"/>
                    <a:pt x="6276917" y="1086890"/>
                    <a:pt x="6233869" y="1047442"/>
                  </a:cubicBezTo>
                  <a:cubicBezTo>
                    <a:pt x="6147509" y="968870"/>
                    <a:pt x="6056431" y="895448"/>
                    <a:pt x="5961423" y="827953"/>
                  </a:cubicBezTo>
                  <a:cubicBezTo>
                    <a:pt x="5865891" y="761102"/>
                    <a:pt x="5766688" y="699403"/>
                    <a:pt x="5663555" y="645304"/>
                  </a:cubicBezTo>
                  <a:cubicBezTo>
                    <a:pt x="5457943" y="535816"/>
                    <a:pt x="5238703" y="453894"/>
                    <a:pt x="5013827" y="397863"/>
                  </a:cubicBezTo>
                  <a:cubicBezTo>
                    <a:pt x="4788953" y="341703"/>
                    <a:pt x="4558442" y="310917"/>
                    <a:pt x="4327409" y="302545"/>
                  </a:cubicBezTo>
                  <a:cubicBezTo>
                    <a:pt x="4096111" y="293012"/>
                    <a:pt x="3867174" y="305893"/>
                    <a:pt x="3639939" y="338868"/>
                  </a:cubicBezTo>
                  <a:cubicBezTo>
                    <a:pt x="3526585" y="355999"/>
                    <a:pt x="3413885" y="377254"/>
                    <a:pt x="3302495" y="403659"/>
                  </a:cubicBezTo>
                  <a:cubicBezTo>
                    <a:pt x="3191107" y="430451"/>
                    <a:pt x="3080634" y="460978"/>
                    <a:pt x="2971604" y="496273"/>
                  </a:cubicBezTo>
                  <a:cubicBezTo>
                    <a:pt x="2862573" y="531437"/>
                    <a:pt x="2754854" y="570852"/>
                    <a:pt x="2648706" y="614389"/>
                  </a:cubicBezTo>
                  <a:cubicBezTo>
                    <a:pt x="2542690" y="658056"/>
                    <a:pt x="2438114" y="705714"/>
                    <a:pt x="2335374" y="757109"/>
                  </a:cubicBezTo>
                  <a:cubicBezTo>
                    <a:pt x="2129894" y="859769"/>
                    <a:pt x="1931228" y="976855"/>
                    <a:pt x="1741342" y="1107725"/>
                  </a:cubicBezTo>
                  <a:cubicBezTo>
                    <a:pt x="1694035" y="1140571"/>
                    <a:pt x="1646858" y="1173933"/>
                    <a:pt x="1600861" y="1208710"/>
                  </a:cubicBezTo>
                  <a:cubicBezTo>
                    <a:pt x="1577535" y="1225713"/>
                    <a:pt x="1554732" y="1243361"/>
                    <a:pt x="1531799" y="1260879"/>
                  </a:cubicBezTo>
                  <a:cubicBezTo>
                    <a:pt x="1508735" y="1278267"/>
                    <a:pt x="1486064" y="1296171"/>
                    <a:pt x="1463655" y="1314333"/>
                  </a:cubicBezTo>
                  <a:cubicBezTo>
                    <a:pt x="1373627" y="1386853"/>
                    <a:pt x="1285564" y="1462077"/>
                    <a:pt x="1200777" y="1541166"/>
                  </a:cubicBezTo>
                  <a:cubicBezTo>
                    <a:pt x="1030810" y="1698827"/>
                    <a:pt x="873161" y="1870785"/>
                    <a:pt x="731501" y="2055754"/>
                  </a:cubicBezTo>
                  <a:cubicBezTo>
                    <a:pt x="660734" y="2148239"/>
                    <a:pt x="593771" y="2243944"/>
                    <a:pt x="531393" y="2342739"/>
                  </a:cubicBezTo>
                  <a:cubicBezTo>
                    <a:pt x="470063" y="2442050"/>
                    <a:pt x="412140" y="2543810"/>
                    <a:pt x="361033" y="2649046"/>
                  </a:cubicBezTo>
                  <a:cubicBezTo>
                    <a:pt x="347798" y="2675194"/>
                    <a:pt x="335479" y="2701728"/>
                    <a:pt x="323292" y="2728263"/>
                  </a:cubicBezTo>
                  <a:lnTo>
                    <a:pt x="304945" y="2768193"/>
                  </a:lnTo>
                  <a:lnTo>
                    <a:pt x="287516" y="2808510"/>
                  </a:lnTo>
                  <a:cubicBezTo>
                    <a:pt x="276115" y="2835432"/>
                    <a:pt x="264583" y="2862352"/>
                    <a:pt x="254230" y="2889788"/>
                  </a:cubicBezTo>
                  <a:cubicBezTo>
                    <a:pt x="243877" y="2917224"/>
                    <a:pt x="232477" y="2944274"/>
                    <a:pt x="223042" y="2971968"/>
                  </a:cubicBezTo>
                  <a:cubicBezTo>
                    <a:pt x="182679" y="3081970"/>
                    <a:pt x="148475" y="3194291"/>
                    <a:pt x="121611" y="3308544"/>
                  </a:cubicBezTo>
                  <a:cubicBezTo>
                    <a:pt x="67096" y="3536534"/>
                    <a:pt x="39183" y="3771224"/>
                    <a:pt x="39314" y="4005912"/>
                  </a:cubicBezTo>
                  <a:cubicBezTo>
                    <a:pt x="39969" y="4122871"/>
                    <a:pt x="51109" y="4239571"/>
                    <a:pt x="73910" y="4354081"/>
                  </a:cubicBezTo>
                  <a:cubicBezTo>
                    <a:pt x="97892" y="4468334"/>
                    <a:pt x="132619" y="4580140"/>
                    <a:pt x="179534" y="4687050"/>
                  </a:cubicBezTo>
                  <a:cubicBezTo>
                    <a:pt x="190673" y="4713972"/>
                    <a:pt x="203647" y="4740249"/>
                    <a:pt x="215964" y="4766654"/>
                  </a:cubicBezTo>
                  <a:cubicBezTo>
                    <a:pt x="229332" y="4792674"/>
                    <a:pt x="242043" y="4818950"/>
                    <a:pt x="256457" y="4844455"/>
                  </a:cubicBezTo>
                  <a:cubicBezTo>
                    <a:pt x="283978" y="4895978"/>
                    <a:pt x="314642" y="4945956"/>
                    <a:pt x="346225" y="4995290"/>
                  </a:cubicBezTo>
                  <a:cubicBezTo>
                    <a:pt x="377676" y="5044752"/>
                    <a:pt x="411355" y="5092926"/>
                    <a:pt x="445296" y="5140971"/>
                  </a:cubicBezTo>
                  <a:cubicBezTo>
                    <a:pt x="479760" y="5188630"/>
                    <a:pt x="515537" y="5235645"/>
                    <a:pt x="551443" y="5282531"/>
                  </a:cubicBezTo>
                  <a:cubicBezTo>
                    <a:pt x="623387" y="5376434"/>
                    <a:pt x="698608" y="5468402"/>
                    <a:pt x="772387" y="5562561"/>
                  </a:cubicBezTo>
                  <a:cubicBezTo>
                    <a:pt x="809472" y="5609448"/>
                    <a:pt x="846428" y="5656719"/>
                    <a:pt x="882858" y="5704507"/>
                  </a:cubicBezTo>
                  <a:cubicBezTo>
                    <a:pt x="919159" y="5751909"/>
                    <a:pt x="955196" y="5802273"/>
                    <a:pt x="990316" y="5848258"/>
                  </a:cubicBezTo>
                  <a:cubicBezTo>
                    <a:pt x="1025175" y="5895402"/>
                    <a:pt x="1061736" y="5941129"/>
                    <a:pt x="1097774" y="5987114"/>
                  </a:cubicBezTo>
                  <a:cubicBezTo>
                    <a:pt x="1134860" y="6032326"/>
                    <a:pt x="1171684" y="6077536"/>
                    <a:pt x="1210080" y="6121203"/>
                  </a:cubicBezTo>
                  <a:cubicBezTo>
                    <a:pt x="1286350" y="6209051"/>
                    <a:pt x="1365632" y="6293677"/>
                    <a:pt x="1448192" y="6374054"/>
                  </a:cubicBezTo>
                  <a:cubicBezTo>
                    <a:pt x="1613572" y="6534420"/>
                    <a:pt x="1792057" y="6677526"/>
                    <a:pt x="1982991" y="6796158"/>
                  </a:cubicBezTo>
                  <a:lnTo>
                    <a:pt x="2118475" y="6874714"/>
                  </a:lnTo>
                  <a:lnTo>
                    <a:pt x="1569874" y="6874714"/>
                  </a:lnTo>
                  <a:lnTo>
                    <a:pt x="1507802" y="6817815"/>
                  </a:lnTo>
                  <a:cubicBezTo>
                    <a:pt x="1418412" y="6730595"/>
                    <a:pt x="1334903" y="6638562"/>
                    <a:pt x="1256865" y="6543437"/>
                  </a:cubicBezTo>
                  <a:cubicBezTo>
                    <a:pt x="1179155" y="6447861"/>
                    <a:pt x="1106817" y="6349194"/>
                    <a:pt x="1038410" y="6248722"/>
                  </a:cubicBezTo>
                  <a:cubicBezTo>
                    <a:pt x="969873" y="6148253"/>
                    <a:pt x="905922" y="6045592"/>
                    <a:pt x="845380" y="5941386"/>
                  </a:cubicBezTo>
                  <a:cubicBezTo>
                    <a:pt x="814453" y="5888704"/>
                    <a:pt x="786147" y="5839370"/>
                    <a:pt x="755351" y="5788877"/>
                  </a:cubicBezTo>
                  <a:cubicBezTo>
                    <a:pt x="724817" y="5738771"/>
                    <a:pt x="693760" y="5688665"/>
                    <a:pt x="661784" y="5638944"/>
                  </a:cubicBezTo>
                  <a:lnTo>
                    <a:pt x="466525" y="5340366"/>
                  </a:lnTo>
                  <a:cubicBezTo>
                    <a:pt x="434156" y="5290131"/>
                    <a:pt x="402181" y="5239639"/>
                    <a:pt x="370992" y="5188502"/>
                  </a:cubicBezTo>
                  <a:cubicBezTo>
                    <a:pt x="339803" y="5137364"/>
                    <a:pt x="308876" y="5086099"/>
                    <a:pt x="280046" y="5033287"/>
                  </a:cubicBezTo>
                  <a:cubicBezTo>
                    <a:pt x="222255" y="4928179"/>
                    <a:pt x="169181" y="4819982"/>
                    <a:pt x="126853" y="4707660"/>
                  </a:cubicBezTo>
                  <a:cubicBezTo>
                    <a:pt x="83739" y="4595725"/>
                    <a:pt x="51764" y="4479670"/>
                    <a:pt x="30272" y="4362068"/>
                  </a:cubicBezTo>
                  <a:cubicBezTo>
                    <a:pt x="9698" y="4244466"/>
                    <a:pt x="0" y="4125060"/>
                    <a:pt x="0" y="4005912"/>
                  </a:cubicBezTo>
                  <a:cubicBezTo>
                    <a:pt x="1704" y="3530867"/>
                    <a:pt x="95140" y="3057110"/>
                    <a:pt x="270480" y="2610532"/>
                  </a:cubicBezTo>
                  <a:cubicBezTo>
                    <a:pt x="314511" y="2498984"/>
                    <a:pt x="362212" y="2388466"/>
                    <a:pt x="415942" y="2280526"/>
                  </a:cubicBezTo>
                  <a:cubicBezTo>
                    <a:pt x="468884" y="2172197"/>
                    <a:pt x="527199" y="2066188"/>
                    <a:pt x="590102" y="1962626"/>
                  </a:cubicBezTo>
                  <a:cubicBezTo>
                    <a:pt x="716037" y="1755631"/>
                    <a:pt x="859794" y="1557653"/>
                    <a:pt x="1020719" y="1373070"/>
                  </a:cubicBezTo>
                  <a:cubicBezTo>
                    <a:pt x="1101575" y="1281101"/>
                    <a:pt x="1185969" y="1191838"/>
                    <a:pt x="1275080" y="1107081"/>
                  </a:cubicBezTo>
                  <a:cubicBezTo>
                    <a:pt x="1297227" y="1085699"/>
                    <a:pt x="1319504" y="1064575"/>
                    <a:pt x="1342437" y="1043965"/>
                  </a:cubicBezTo>
                  <a:cubicBezTo>
                    <a:pt x="1365240" y="1023226"/>
                    <a:pt x="1387648" y="1002102"/>
                    <a:pt x="1411106" y="982138"/>
                  </a:cubicBezTo>
                  <a:cubicBezTo>
                    <a:pt x="1457497" y="941563"/>
                    <a:pt x="1505065" y="902276"/>
                    <a:pt x="1553029" y="863376"/>
                  </a:cubicBezTo>
                  <a:cubicBezTo>
                    <a:pt x="1745798" y="708806"/>
                    <a:pt x="1954030" y="571882"/>
                    <a:pt x="2173401" y="454409"/>
                  </a:cubicBezTo>
                  <a:cubicBezTo>
                    <a:pt x="2612013" y="219334"/>
                    <a:pt x="3099505" y="65666"/>
                    <a:pt x="3599708" y="16332"/>
                  </a:cubicBezTo>
                  <a:cubicBezTo>
                    <a:pt x="3724530" y="3966"/>
                    <a:pt x="3850400" y="-1283"/>
                    <a:pt x="3975975" y="26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93" name="Freeform: Shape 3092">
              <a:extLst>
                <a:ext uri="{FF2B5EF4-FFF2-40B4-BE49-F238E27FC236}">
                  <a16:creationId xmlns:a16="http://schemas.microsoft.com/office/drawing/2014/main" id="{61023DD2-2E6F-4419-B404-80F08460BE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5276" y="313387"/>
              <a:ext cx="6326724" cy="6561326"/>
            </a:xfrm>
            <a:custGeom>
              <a:avLst/>
              <a:gdLst>
                <a:gd name="connsiteX0" fmla="*/ 6326724 w 6326724"/>
                <a:gd name="connsiteY0" fmla="*/ 5020808 h 6561326"/>
                <a:gd name="connsiteX1" fmla="*/ 6326724 w 6326724"/>
                <a:gd name="connsiteY1" fmla="*/ 5698632 h 6561326"/>
                <a:gd name="connsiteX2" fmla="*/ 6067438 w 6326724"/>
                <a:gd name="connsiteY2" fmla="*/ 5902509 h 6561326"/>
                <a:gd name="connsiteX3" fmla="*/ 5799974 w 6326724"/>
                <a:gd name="connsiteY3" fmla="*/ 6102017 h 6561326"/>
                <a:gd name="connsiteX4" fmla="*/ 5665258 w 6326724"/>
                <a:gd name="connsiteY4" fmla="*/ 6202100 h 6561326"/>
                <a:gd name="connsiteX5" fmla="*/ 5526873 w 6326724"/>
                <a:gd name="connsiteY5" fmla="*/ 6302828 h 6561326"/>
                <a:gd name="connsiteX6" fmla="*/ 5385080 w 6326724"/>
                <a:gd name="connsiteY6" fmla="*/ 6402268 h 6561326"/>
                <a:gd name="connsiteX7" fmla="*/ 5238833 w 6326724"/>
                <a:gd name="connsiteY7" fmla="*/ 6498875 h 6561326"/>
                <a:gd name="connsiteX8" fmla="*/ 5138040 w 6326724"/>
                <a:gd name="connsiteY8" fmla="*/ 6561326 h 6561326"/>
                <a:gd name="connsiteX9" fmla="*/ 3946072 w 6326724"/>
                <a:gd name="connsiteY9" fmla="*/ 6561326 h 6561326"/>
                <a:gd name="connsiteX10" fmla="*/ 3976009 w 6326724"/>
                <a:gd name="connsiteY10" fmla="*/ 6555242 h 6561326"/>
                <a:gd name="connsiteX11" fmla="*/ 4404855 w 6326724"/>
                <a:gd name="connsiteY11" fmla="*/ 6399048 h 6561326"/>
                <a:gd name="connsiteX12" fmla="*/ 4938868 w 6326724"/>
                <a:gd name="connsiteY12" fmla="*/ 6072132 h 6561326"/>
                <a:gd name="connsiteX13" fmla="*/ 5068342 w 6326724"/>
                <a:gd name="connsiteY13" fmla="*/ 5976042 h 6561326"/>
                <a:gd name="connsiteX14" fmla="*/ 5197816 w 6326724"/>
                <a:gd name="connsiteY14" fmla="*/ 5876730 h 6561326"/>
                <a:gd name="connsiteX15" fmla="*/ 5460039 w 6326724"/>
                <a:gd name="connsiteY15" fmla="*/ 5670637 h 6561326"/>
                <a:gd name="connsiteX16" fmla="*/ 5999033 w 6326724"/>
                <a:gd name="connsiteY16" fmla="*/ 5271718 h 6561326"/>
                <a:gd name="connsiteX17" fmla="*/ 6258766 w 6326724"/>
                <a:gd name="connsiteY17" fmla="*/ 5077603 h 6561326"/>
                <a:gd name="connsiteX18" fmla="*/ 4139342 w 6326724"/>
                <a:gd name="connsiteY18" fmla="*/ 440 h 6561326"/>
                <a:gd name="connsiteX19" fmla="*/ 4315744 w 6326724"/>
                <a:gd name="connsiteY19" fmla="*/ 6808 h 6561326"/>
                <a:gd name="connsiteX20" fmla="*/ 5015400 w 6326724"/>
                <a:gd name="connsiteY20" fmla="*/ 113591 h 6561326"/>
                <a:gd name="connsiteX21" fmla="*/ 5681114 w 6326724"/>
                <a:gd name="connsiteY21" fmla="*/ 361418 h 6561326"/>
                <a:gd name="connsiteX22" fmla="*/ 6270952 w 6326724"/>
                <a:gd name="connsiteY22" fmla="*/ 755441 h 6561326"/>
                <a:gd name="connsiteX23" fmla="*/ 6326724 w 6326724"/>
                <a:gd name="connsiteY23" fmla="*/ 807432 h 6561326"/>
                <a:gd name="connsiteX24" fmla="*/ 6326724 w 6326724"/>
                <a:gd name="connsiteY24" fmla="*/ 1231565 h 6561326"/>
                <a:gd name="connsiteX25" fmla="*/ 6302093 w 6326724"/>
                <a:gd name="connsiteY25" fmla="*/ 1203002 h 6561326"/>
                <a:gd name="connsiteX26" fmla="*/ 6066914 w 6326724"/>
                <a:gd name="connsiteY26" fmla="*/ 989616 h 6561326"/>
                <a:gd name="connsiteX27" fmla="*/ 5533688 w 6326724"/>
                <a:gd name="connsiteY27" fmla="*/ 647242 h 6561326"/>
                <a:gd name="connsiteX28" fmla="*/ 4933626 w 6326724"/>
                <a:gd name="connsiteY28" fmla="*/ 432262 h 6561326"/>
                <a:gd name="connsiteX29" fmla="*/ 4296873 w 6326724"/>
                <a:gd name="connsiteY29" fmla="*/ 343126 h 6561326"/>
                <a:gd name="connsiteX30" fmla="*/ 3651602 w 6326724"/>
                <a:gd name="connsiteY30" fmla="*/ 365797 h 6561326"/>
                <a:gd name="connsiteX31" fmla="*/ 3018256 w 6326724"/>
                <a:gd name="connsiteY31" fmla="*/ 496666 h 6561326"/>
                <a:gd name="connsiteX32" fmla="*/ 2412429 w 6326724"/>
                <a:gd name="connsiteY32" fmla="*/ 724399 h 6561326"/>
                <a:gd name="connsiteX33" fmla="*/ 1329857 w 6326724"/>
                <a:gd name="connsiteY33" fmla="*/ 1424086 h 6561326"/>
                <a:gd name="connsiteX34" fmla="*/ 887314 w 6326724"/>
                <a:gd name="connsiteY34" fmla="*/ 1891015 h 6561326"/>
                <a:gd name="connsiteX35" fmla="*/ 537420 w 6326724"/>
                <a:gd name="connsiteY35" fmla="*/ 2427245 h 6561326"/>
                <a:gd name="connsiteX36" fmla="*/ 299965 w 6326724"/>
                <a:gd name="connsiteY36" fmla="*/ 3020021 h 6561326"/>
                <a:gd name="connsiteX37" fmla="*/ 213606 w 6326724"/>
                <a:gd name="connsiteY37" fmla="*/ 3651953 h 6561326"/>
                <a:gd name="connsiteX38" fmla="*/ 250036 w 6326724"/>
                <a:gd name="connsiteY38" fmla="*/ 3961352 h 6561326"/>
                <a:gd name="connsiteX39" fmla="*/ 357625 w 6326724"/>
                <a:gd name="connsiteY39" fmla="*/ 4250783 h 6561326"/>
                <a:gd name="connsiteX40" fmla="*/ 432715 w 6326724"/>
                <a:gd name="connsiteY40" fmla="*/ 4387063 h 6561326"/>
                <a:gd name="connsiteX41" fmla="*/ 518943 w 6326724"/>
                <a:gd name="connsiteY41" fmla="*/ 4518962 h 6561326"/>
                <a:gd name="connsiteX42" fmla="*/ 718133 w 6326724"/>
                <a:gd name="connsiteY42" fmla="*/ 4773874 h 6561326"/>
                <a:gd name="connsiteX43" fmla="*/ 933704 w 6326724"/>
                <a:gd name="connsiteY43" fmla="*/ 5030717 h 6561326"/>
                <a:gd name="connsiteX44" fmla="*/ 1040900 w 6326724"/>
                <a:gd name="connsiteY44" fmla="*/ 5164806 h 6561326"/>
                <a:gd name="connsiteX45" fmla="*/ 1092401 w 6326724"/>
                <a:gd name="connsiteY45" fmla="*/ 5230628 h 6561326"/>
                <a:gd name="connsiteX46" fmla="*/ 1142854 w 6326724"/>
                <a:gd name="connsiteY46" fmla="*/ 5293615 h 6561326"/>
                <a:gd name="connsiteX47" fmla="*/ 1576354 w 6326724"/>
                <a:gd name="connsiteY47" fmla="*/ 5759128 h 6561326"/>
                <a:gd name="connsiteX48" fmla="*/ 1806865 w 6326724"/>
                <a:gd name="connsiteY48" fmla="*/ 5968571 h 6561326"/>
                <a:gd name="connsiteX49" fmla="*/ 2048253 w 6326724"/>
                <a:gd name="connsiteY49" fmla="*/ 6161654 h 6561326"/>
                <a:gd name="connsiteX50" fmla="*/ 2587506 w 6326724"/>
                <a:gd name="connsiteY50" fmla="*/ 6467059 h 6561326"/>
                <a:gd name="connsiteX51" fmla="*/ 2889176 w 6326724"/>
                <a:gd name="connsiteY51" fmla="*/ 6553360 h 6561326"/>
                <a:gd name="connsiteX52" fmla="*/ 2929698 w 6326724"/>
                <a:gd name="connsiteY52" fmla="*/ 6561326 h 6561326"/>
                <a:gd name="connsiteX53" fmla="*/ 1816374 w 6326724"/>
                <a:gd name="connsiteY53" fmla="*/ 6561326 h 6561326"/>
                <a:gd name="connsiteX54" fmla="*/ 1787601 w 6326724"/>
                <a:gd name="connsiteY54" fmla="*/ 6545761 h 6561326"/>
                <a:gd name="connsiteX55" fmla="*/ 1225544 w 6326724"/>
                <a:gd name="connsiteY55" fmla="*/ 6094158 h 6561326"/>
                <a:gd name="connsiteX56" fmla="*/ 997654 w 6326724"/>
                <a:gd name="connsiteY56" fmla="*/ 5822374 h 6561326"/>
                <a:gd name="connsiteX57" fmla="*/ 798596 w 6326724"/>
                <a:gd name="connsiteY57" fmla="*/ 5534615 h 6561326"/>
                <a:gd name="connsiteX58" fmla="*/ 752075 w 6326724"/>
                <a:gd name="connsiteY58" fmla="*/ 5461324 h 6561326"/>
                <a:gd name="connsiteX59" fmla="*/ 707650 w 6326724"/>
                <a:gd name="connsiteY59" fmla="*/ 5390221 h 6561326"/>
                <a:gd name="connsiteX60" fmla="*/ 619980 w 6326724"/>
                <a:gd name="connsiteY60" fmla="*/ 5252396 h 6561326"/>
                <a:gd name="connsiteX61" fmla="*/ 438349 w 6326724"/>
                <a:gd name="connsiteY61" fmla="*/ 4970822 h 6561326"/>
                <a:gd name="connsiteX62" fmla="*/ 261044 w 6326724"/>
                <a:gd name="connsiteY62" fmla="*/ 4673145 h 6561326"/>
                <a:gd name="connsiteX63" fmla="*/ 181107 w 6326724"/>
                <a:gd name="connsiteY63" fmla="*/ 4515356 h 6561326"/>
                <a:gd name="connsiteX64" fmla="*/ 113224 w 6326724"/>
                <a:gd name="connsiteY64" fmla="*/ 4350223 h 6561326"/>
                <a:gd name="connsiteX65" fmla="*/ 61199 w 6326724"/>
                <a:gd name="connsiteY65" fmla="*/ 4178908 h 6561326"/>
                <a:gd name="connsiteX66" fmla="*/ 41804 w 6326724"/>
                <a:gd name="connsiteY66" fmla="*/ 4091577 h 6561326"/>
                <a:gd name="connsiteX67" fmla="*/ 33287 w 6326724"/>
                <a:gd name="connsiteY67" fmla="*/ 4047781 h 6561326"/>
                <a:gd name="connsiteX68" fmla="*/ 26209 w 6326724"/>
                <a:gd name="connsiteY68" fmla="*/ 4003858 h 6561326"/>
                <a:gd name="connsiteX69" fmla="*/ 0 w 6326724"/>
                <a:gd name="connsiteY69" fmla="*/ 3651953 h 6561326"/>
                <a:gd name="connsiteX70" fmla="*/ 72731 w 6326724"/>
                <a:gd name="connsiteY70" fmla="*/ 2966307 h 6561326"/>
                <a:gd name="connsiteX71" fmla="*/ 291316 w 6326724"/>
                <a:gd name="connsiteY71" fmla="*/ 2309385 h 6561326"/>
                <a:gd name="connsiteX72" fmla="*/ 1110878 w 6326724"/>
                <a:gd name="connsiteY72" fmla="*/ 1193776 h 6561326"/>
                <a:gd name="connsiteX73" fmla="*/ 1654327 w 6326724"/>
                <a:gd name="connsiteY73" fmla="*/ 756730 h 6561326"/>
                <a:gd name="connsiteX74" fmla="*/ 2261727 w 6326724"/>
                <a:gd name="connsiteY74" fmla="*/ 409720 h 6561326"/>
                <a:gd name="connsiteX75" fmla="*/ 3610060 w 6326724"/>
                <a:gd name="connsiteY75" fmla="*/ 27032 h 6561326"/>
                <a:gd name="connsiteX76" fmla="*/ 4139342 w 6326724"/>
                <a:gd name="connsiteY76" fmla="*/ 440 h 65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326724" h="6561326">
                  <a:moveTo>
                    <a:pt x="6326724" y="5020808"/>
                  </a:moveTo>
                  <a:lnTo>
                    <a:pt x="6326724" y="5698632"/>
                  </a:lnTo>
                  <a:lnTo>
                    <a:pt x="6067438" y="5902509"/>
                  </a:lnTo>
                  <a:cubicBezTo>
                    <a:pt x="5977868" y="5970407"/>
                    <a:pt x="5888364" y="6036453"/>
                    <a:pt x="5799974" y="6102017"/>
                  </a:cubicBezTo>
                  <a:lnTo>
                    <a:pt x="5665258" y="6202100"/>
                  </a:lnTo>
                  <a:cubicBezTo>
                    <a:pt x="5619654" y="6235719"/>
                    <a:pt x="5573656" y="6269596"/>
                    <a:pt x="5526873" y="6302828"/>
                  </a:cubicBezTo>
                  <a:cubicBezTo>
                    <a:pt x="5480220" y="6336189"/>
                    <a:pt x="5433044" y="6369423"/>
                    <a:pt x="5385080" y="6402268"/>
                  </a:cubicBezTo>
                  <a:cubicBezTo>
                    <a:pt x="5336988" y="6434857"/>
                    <a:pt x="5288500" y="6467187"/>
                    <a:pt x="5238833" y="6498875"/>
                  </a:cubicBezTo>
                  <a:lnTo>
                    <a:pt x="5138040" y="6561326"/>
                  </a:lnTo>
                  <a:lnTo>
                    <a:pt x="3946072" y="6561326"/>
                  </a:lnTo>
                  <a:lnTo>
                    <a:pt x="3976009" y="6555242"/>
                  </a:lnTo>
                  <a:cubicBezTo>
                    <a:pt x="4123712" y="6519227"/>
                    <a:pt x="4266863" y="6466383"/>
                    <a:pt x="4404855" y="6399048"/>
                  </a:cubicBezTo>
                  <a:cubicBezTo>
                    <a:pt x="4589500" y="6310299"/>
                    <a:pt x="4765232" y="6196690"/>
                    <a:pt x="4938868" y="6072132"/>
                  </a:cubicBezTo>
                  <a:cubicBezTo>
                    <a:pt x="4982245" y="6041089"/>
                    <a:pt x="5025359" y="6008630"/>
                    <a:pt x="5068342" y="5976042"/>
                  </a:cubicBezTo>
                  <a:cubicBezTo>
                    <a:pt x="5111588" y="5943453"/>
                    <a:pt x="5154702" y="5910349"/>
                    <a:pt x="5197816" y="5876730"/>
                  </a:cubicBezTo>
                  <a:lnTo>
                    <a:pt x="5460039" y="5670637"/>
                  </a:lnTo>
                  <a:cubicBezTo>
                    <a:pt x="5639966" y="5530365"/>
                    <a:pt x="5821596" y="5399753"/>
                    <a:pt x="5999033" y="5271718"/>
                  </a:cubicBezTo>
                  <a:cubicBezTo>
                    <a:pt x="6087686" y="5207700"/>
                    <a:pt x="6174667" y="5143360"/>
                    <a:pt x="6258766" y="5077603"/>
                  </a:cubicBezTo>
                  <a:close/>
                  <a:moveTo>
                    <a:pt x="4139342" y="440"/>
                  </a:moveTo>
                  <a:cubicBezTo>
                    <a:pt x="4198237" y="1301"/>
                    <a:pt x="4257068" y="3427"/>
                    <a:pt x="4315744" y="6808"/>
                  </a:cubicBezTo>
                  <a:cubicBezTo>
                    <a:pt x="4550841" y="20849"/>
                    <a:pt x="4785806" y="55240"/>
                    <a:pt x="5015400" y="113591"/>
                  </a:cubicBezTo>
                  <a:cubicBezTo>
                    <a:pt x="5244992" y="171812"/>
                    <a:pt x="5469212" y="254249"/>
                    <a:pt x="5681114" y="361418"/>
                  </a:cubicBezTo>
                  <a:cubicBezTo>
                    <a:pt x="5892754" y="468586"/>
                    <a:pt x="6093124" y="599584"/>
                    <a:pt x="6270952" y="755441"/>
                  </a:cubicBezTo>
                  <a:lnTo>
                    <a:pt x="6326724" y="807432"/>
                  </a:lnTo>
                  <a:lnTo>
                    <a:pt x="6326724" y="1231565"/>
                  </a:lnTo>
                  <a:lnTo>
                    <a:pt x="6302093" y="1203002"/>
                  </a:lnTo>
                  <a:cubicBezTo>
                    <a:pt x="6227937" y="1127247"/>
                    <a:pt x="6149211" y="1056081"/>
                    <a:pt x="6066914" y="989616"/>
                  </a:cubicBezTo>
                  <a:cubicBezTo>
                    <a:pt x="5902714" y="856299"/>
                    <a:pt x="5724360" y="740371"/>
                    <a:pt x="5533688" y="647242"/>
                  </a:cubicBezTo>
                  <a:cubicBezTo>
                    <a:pt x="5343146" y="553857"/>
                    <a:pt x="5141466" y="482239"/>
                    <a:pt x="4933626" y="432262"/>
                  </a:cubicBezTo>
                  <a:cubicBezTo>
                    <a:pt x="4725788" y="382156"/>
                    <a:pt x="4512182" y="353303"/>
                    <a:pt x="4296873" y="343126"/>
                  </a:cubicBezTo>
                  <a:cubicBezTo>
                    <a:pt x="4081172" y="332435"/>
                    <a:pt x="3865732" y="339520"/>
                    <a:pt x="3651602" y="365797"/>
                  </a:cubicBezTo>
                  <a:cubicBezTo>
                    <a:pt x="3437604" y="392202"/>
                    <a:pt x="3225572" y="436384"/>
                    <a:pt x="3018256" y="496666"/>
                  </a:cubicBezTo>
                  <a:cubicBezTo>
                    <a:pt x="2810809" y="556691"/>
                    <a:pt x="2608474" y="634362"/>
                    <a:pt x="2412429" y="724399"/>
                  </a:cubicBezTo>
                  <a:cubicBezTo>
                    <a:pt x="2019160" y="902541"/>
                    <a:pt x="1651969" y="1138775"/>
                    <a:pt x="1329857" y="1424086"/>
                  </a:cubicBezTo>
                  <a:cubicBezTo>
                    <a:pt x="1169326" y="1567192"/>
                    <a:pt x="1020588" y="1723307"/>
                    <a:pt x="887314" y="1891015"/>
                  </a:cubicBezTo>
                  <a:cubicBezTo>
                    <a:pt x="753778" y="2058466"/>
                    <a:pt x="635967" y="2238026"/>
                    <a:pt x="537420" y="2427245"/>
                  </a:cubicBezTo>
                  <a:cubicBezTo>
                    <a:pt x="438874" y="2616335"/>
                    <a:pt x="356839" y="2814313"/>
                    <a:pt x="299965" y="3020021"/>
                  </a:cubicBezTo>
                  <a:cubicBezTo>
                    <a:pt x="242961" y="3225212"/>
                    <a:pt x="213474" y="3438518"/>
                    <a:pt x="213606" y="3651953"/>
                  </a:cubicBezTo>
                  <a:cubicBezTo>
                    <a:pt x="214785" y="3756804"/>
                    <a:pt x="225269" y="3860881"/>
                    <a:pt x="250036" y="3961352"/>
                  </a:cubicBezTo>
                  <a:cubicBezTo>
                    <a:pt x="274412" y="4061950"/>
                    <a:pt x="312284" y="4158171"/>
                    <a:pt x="357625" y="4250783"/>
                  </a:cubicBezTo>
                  <a:cubicBezTo>
                    <a:pt x="380558" y="4297025"/>
                    <a:pt x="405982" y="4342366"/>
                    <a:pt x="432715" y="4387063"/>
                  </a:cubicBezTo>
                  <a:cubicBezTo>
                    <a:pt x="459841" y="4431630"/>
                    <a:pt x="488803" y="4475554"/>
                    <a:pt x="518943" y="4518962"/>
                  </a:cubicBezTo>
                  <a:cubicBezTo>
                    <a:pt x="580011" y="4605521"/>
                    <a:pt x="647893" y="4689504"/>
                    <a:pt x="718133" y="4773874"/>
                  </a:cubicBezTo>
                  <a:cubicBezTo>
                    <a:pt x="788374" y="4858372"/>
                    <a:pt x="861760" y="4942871"/>
                    <a:pt x="933704" y="5030717"/>
                  </a:cubicBezTo>
                  <a:cubicBezTo>
                    <a:pt x="969742" y="5074512"/>
                    <a:pt x="1005387" y="5119337"/>
                    <a:pt x="1040900" y="5164806"/>
                  </a:cubicBezTo>
                  <a:lnTo>
                    <a:pt x="1092401" y="5230628"/>
                  </a:lnTo>
                  <a:cubicBezTo>
                    <a:pt x="1109306" y="5251624"/>
                    <a:pt x="1125425" y="5273135"/>
                    <a:pt x="1142854" y="5293615"/>
                  </a:cubicBezTo>
                  <a:cubicBezTo>
                    <a:pt x="1278880" y="5460293"/>
                    <a:pt x="1426438" y="5613704"/>
                    <a:pt x="1576354" y="5759128"/>
                  </a:cubicBezTo>
                  <a:cubicBezTo>
                    <a:pt x="1651706" y="5831519"/>
                    <a:pt x="1728368" y="5901461"/>
                    <a:pt x="1806865" y="5968571"/>
                  </a:cubicBezTo>
                  <a:cubicBezTo>
                    <a:pt x="1885362" y="6035680"/>
                    <a:pt x="1965299" y="6100599"/>
                    <a:pt x="2048253" y="6161654"/>
                  </a:cubicBezTo>
                  <a:cubicBezTo>
                    <a:pt x="2213502" y="6284022"/>
                    <a:pt x="2391724" y="6393380"/>
                    <a:pt x="2587506" y="6467059"/>
                  </a:cubicBezTo>
                  <a:cubicBezTo>
                    <a:pt x="2685137" y="6503898"/>
                    <a:pt x="2786304" y="6532106"/>
                    <a:pt x="2889176" y="6553360"/>
                  </a:cubicBezTo>
                  <a:lnTo>
                    <a:pt x="2929698" y="6561326"/>
                  </a:lnTo>
                  <a:lnTo>
                    <a:pt x="1816374" y="6561326"/>
                  </a:lnTo>
                  <a:lnTo>
                    <a:pt x="1787601" y="6545761"/>
                  </a:lnTo>
                  <a:cubicBezTo>
                    <a:pt x="1577272" y="6422749"/>
                    <a:pt x="1389483" y="6266761"/>
                    <a:pt x="1225544" y="6094158"/>
                  </a:cubicBezTo>
                  <a:cubicBezTo>
                    <a:pt x="1143116" y="6007986"/>
                    <a:pt x="1068158" y="5916274"/>
                    <a:pt x="997654" y="5822374"/>
                  </a:cubicBezTo>
                  <a:cubicBezTo>
                    <a:pt x="927546" y="5728086"/>
                    <a:pt x="860842" y="5632381"/>
                    <a:pt x="798596" y="5534615"/>
                  </a:cubicBezTo>
                  <a:cubicBezTo>
                    <a:pt x="782608" y="5510399"/>
                    <a:pt x="767537" y="5485797"/>
                    <a:pt x="752075" y="5461324"/>
                  </a:cubicBezTo>
                  <a:lnTo>
                    <a:pt x="707650" y="5390221"/>
                  </a:lnTo>
                  <a:cubicBezTo>
                    <a:pt x="679213" y="5344237"/>
                    <a:pt x="649728" y="5298638"/>
                    <a:pt x="619980" y="5252396"/>
                  </a:cubicBezTo>
                  <a:lnTo>
                    <a:pt x="438349" y="4970822"/>
                  </a:lnTo>
                  <a:cubicBezTo>
                    <a:pt x="377413" y="4874860"/>
                    <a:pt x="317263" y="4776064"/>
                    <a:pt x="261044" y="4673145"/>
                  </a:cubicBezTo>
                  <a:cubicBezTo>
                    <a:pt x="233000" y="4621622"/>
                    <a:pt x="205874" y="4569197"/>
                    <a:pt x="181107" y="4515356"/>
                  </a:cubicBezTo>
                  <a:cubicBezTo>
                    <a:pt x="156470" y="4461385"/>
                    <a:pt x="133537" y="4406385"/>
                    <a:pt x="113224" y="4350223"/>
                  </a:cubicBezTo>
                  <a:cubicBezTo>
                    <a:pt x="93305" y="4293934"/>
                    <a:pt x="75614" y="4236872"/>
                    <a:pt x="61199" y="4178908"/>
                  </a:cubicBezTo>
                  <a:cubicBezTo>
                    <a:pt x="54385" y="4149927"/>
                    <a:pt x="47440" y="4120815"/>
                    <a:pt x="41804" y="4091577"/>
                  </a:cubicBezTo>
                  <a:lnTo>
                    <a:pt x="33287" y="4047781"/>
                  </a:lnTo>
                  <a:lnTo>
                    <a:pt x="26209" y="4003858"/>
                  </a:lnTo>
                  <a:cubicBezTo>
                    <a:pt x="7732" y="3886643"/>
                    <a:pt x="0" y="3768783"/>
                    <a:pt x="0" y="3651953"/>
                  </a:cubicBezTo>
                  <a:cubicBezTo>
                    <a:pt x="524" y="3422031"/>
                    <a:pt x="25030" y="3192109"/>
                    <a:pt x="72731" y="2966307"/>
                  </a:cubicBezTo>
                  <a:cubicBezTo>
                    <a:pt x="120301" y="2740634"/>
                    <a:pt x="193163" y="2519343"/>
                    <a:pt x="291316" y="2309385"/>
                  </a:cubicBezTo>
                  <a:cubicBezTo>
                    <a:pt x="488540" y="1889469"/>
                    <a:pt x="774352" y="1513736"/>
                    <a:pt x="1110878" y="1193776"/>
                  </a:cubicBezTo>
                  <a:cubicBezTo>
                    <a:pt x="1279535" y="1033797"/>
                    <a:pt x="1461821" y="887856"/>
                    <a:pt x="1654327" y="756730"/>
                  </a:cubicBezTo>
                  <a:cubicBezTo>
                    <a:pt x="1847096" y="625732"/>
                    <a:pt x="2049956" y="509031"/>
                    <a:pt x="2261727" y="409720"/>
                  </a:cubicBezTo>
                  <a:cubicBezTo>
                    <a:pt x="2685792" y="212515"/>
                    <a:pt x="3142357" y="82162"/>
                    <a:pt x="3610060" y="27032"/>
                  </a:cubicBezTo>
                  <a:cubicBezTo>
                    <a:pt x="3785399" y="6647"/>
                    <a:pt x="3962657" y="-2144"/>
                    <a:pt x="4139342" y="4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94" name="Freeform: Shape 3093">
              <a:extLst>
                <a:ext uri="{FF2B5EF4-FFF2-40B4-BE49-F238E27FC236}">
                  <a16:creationId xmlns:a16="http://schemas.microsoft.com/office/drawing/2014/main" id="{BC4A6C98-F96E-4587-B01F-A9B01BBFA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1866928 h 6521594"/>
                <a:gd name="connsiteX4" fmla="*/ 6212358 w 6321679"/>
                <a:gd name="connsiteY4" fmla="*/ 1689281 h 6521594"/>
                <a:gd name="connsiteX5" fmla="*/ 6049880 w 6321679"/>
                <a:gd name="connsiteY5" fmla="*/ 1477173 h 6521594"/>
                <a:gd name="connsiteX6" fmla="*/ 5248663 w 6321679"/>
                <a:gd name="connsiteY6" fmla="*/ 869327 h 6521594"/>
                <a:gd name="connsiteX7" fmla="*/ 4150102 w 6321679"/>
                <a:gd name="connsiteY7" fmla="*/ 644042 h 6521594"/>
                <a:gd name="connsiteX8" fmla="*/ 2867946 w 6321679"/>
                <a:gd name="connsiteY8" fmla="*/ 886459 h 6521594"/>
                <a:gd name="connsiteX9" fmla="*/ 1728892 w 6321679"/>
                <a:gd name="connsiteY9" fmla="*/ 1552397 h 6521594"/>
                <a:gd name="connsiteX10" fmla="*/ 941043 w 6321679"/>
                <a:gd name="connsiteY10" fmla="*/ 2512664 h 6521594"/>
                <a:gd name="connsiteX11" fmla="*/ 655362 w 6321679"/>
                <a:gd name="connsiteY11" fmla="*/ 3630204 h 6521594"/>
                <a:gd name="connsiteX12" fmla="*/ 1128177 w 6321679"/>
                <a:gd name="connsiteY12" fmla="*/ 4667883 h 6521594"/>
                <a:gd name="connsiteX13" fmla="*/ 1366419 w 6321679"/>
                <a:gd name="connsiteY13" fmla="*/ 4997246 h 6521594"/>
                <a:gd name="connsiteX14" fmla="*/ 3601937 w 6321679"/>
                <a:gd name="connsiteY14" fmla="*/ 6284685 h 6521594"/>
                <a:gd name="connsiteX15" fmla="*/ 5298985 w 6321679"/>
                <a:gd name="connsiteY15" fmla="*/ 5492643 h 6521594"/>
                <a:gd name="connsiteX16" fmla="*/ 5505513 w 6321679"/>
                <a:gd name="connsiteY16" fmla="*/ 5335367 h 6521594"/>
                <a:gd name="connsiteX17" fmla="*/ 6252618 w 6321679"/>
                <a:gd name="connsiteY17" fmla="*/ 4722492 h 6521594"/>
                <a:gd name="connsiteX18" fmla="*/ 6321679 w 6321679"/>
                <a:gd name="connsiteY18" fmla="*/ 4651477 h 6521594"/>
                <a:gd name="connsiteX19" fmla="*/ 6321679 w 6321679"/>
                <a:gd name="connsiteY19" fmla="*/ 5523097 h 6521594"/>
                <a:gd name="connsiteX20" fmla="*/ 6024428 w 6321679"/>
                <a:gd name="connsiteY20" fmla="*/ 5754969 h 6521594"/>
                <a:gd name="connsiteX21" fmla="*/ 5702345 w 6321679"/>
                <a:gd name="connsiteY21" fmla="*/ 6000018 h 6521594"/>
                <a:gd name="connsiteX22" fmla="*/ 4988380 w 6321679"/>
                <a:gd name="connsiteY22" fmla="*/ 6506549 h 6521594"/>
                <a:gd name="connsiteX23" fmla="*/ 4961490 w 6321679"/>
                <a:gd name="connsiteY23" fmla="*/ 6521594 h 6521594"/>
                <a:gd name="connsiteX24" fmla="*/ 2011326 w 6321679"/>
                <a:gd name="connsiteY24" fmla="*/ 6521594 h 6521594"/>
                <a:gd name="connsiteX25" fmla="*/ 1982893 w 6321679"/>
                <a:gd name="connsiteY25" fmla="*/ 6505768 h 6521594"/>
                <a:gd name="connsiteX26" fmla="*/ 824149 w 6321679"/>
                <a:gd name="connsiteY26" fmla="*/ 5358682 h 6521594"/>
                <a:gd name="connsiteX27" fmla="*/ 0 w 6321679"/>
                <a:gd name="connsiteY27" fmla="*/ 3630075 h 6521594"/>
                <a:gd name="connsiteX28" fmla="*/ 4150102 w 6321679"/>
                <a:gd name="connsiteY28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1866928"/>
                  </a:lnTo>
                  <a:lnTo>
                    <a:pt x="6212358" y="1689281"/>
                  </a:lnTo>
                  <a:cubicBezTo>
                    <a:pt x="6161484" y="1615222"/>
                    <a:pt x="6107295" y="1544427"/>
                    <a:pt x="6049880" y="1477173"/>
                  </a:cubicBezTo>
                  <a:cubicBezTo>
                    <a:pt x="5825135" y="1214018"/>
                    <a:pt x="5555573" y="1009470"/>
                    <a:pt x="5248663" y="869327"/>
                  </a:cubicBezTo>
                  <a:cubicBezTo>
                    <a:pt x="4921178" y="719909"/>
                    <a:pt x="4551627" y="644042"/>
                    <a:pt x="4150102" y="644042"/>
                  </a:cubicBezTo>
                  <a:cubicBezTo>
                    <a:pt x="3724203" y="644042"/>
                    <a:pt x="3292799" y="725448"/>
                    <a:pt x="2867946" y="886459"/>
                  </a:cubicBezTo>
                  <a:cubicBezTo>
                    <a:pt x="2454234" y="1042832"/>
                    <a:pt x="2060440" y="1273141"/>
                    <a:pt x="1728892" y="1552397"/>
                  </a:cubicBezTo>
                  <a:cubicBezTo>
                    <a:pt x="1391580" y="1836419"/>
                    <a:pt x="1126473" y="2159600"/>
                    <a:pt x="941043" y="2512664"/>
                  </a:cubicBezTo>
                  <a:cubicBezTo>
                    <a:pt x="751551" y="2873583"/>
                    <a:pt x="655362" y="3249575"/>
                    <a:pt x="655362" y="3630204"/>
                  </a:cubicBezTo>
                  <a:cubicBezTo>
                    <a:pt x="655362" y="4013537"/>
                    <a:pt x="808817" y="4237405"/>
                    <a:pt x="1128177" y="4667883"/>
                  </a:cubicBezTo>
                  <a:cubicBezTo>
                    <a:pt x="1205232" y="4771702"/>
                    <a:pt x="1284908" y="4879129"/>
                    <a:pt x="1366419" y="4997246"/>
                  </a:cubicBezTo>
                  <a:cubicBezTo>
                    <a:pt x="1989282" y="5899677"/>
                    <a:pt x="2657880" y="6284685"/>
                    <a:pt x="3601937" y="6284685"/>
                  </a:cubicBezTo>
                  <a:cubicBezTo>
                    <a:pt x="4221523" y="6284685"/>
                    <a:pt x="4676122" y="5971036"/>
                    <a:pt x="5298985" y="5492643"/>
                  </a:cubicBezTo>
                  <a:cubicBezTo>
                    <a:pt x="5368571" y="5439187"/>
                    <a:pt x="5438156" y="5386375"/>
                    <a:pt x="5505513" y="5335367"/>
                  </a:cubicBezTo>
                  <a:cubicBezTo>
                    <a:pt x="5779335" y="5127761"/>
                    <a:pt x="6041730" y="4928776"/>
                    <a:pt x="6252618" y="4722492"/>
                  </a:cubicBezTo>
                  <a:lnTo>
                    <a:pt x="6321679" y="4651477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95" name="Freeform: Shape 3094">
              <a:extLst>
                <a:ext uri="{FF2B5EF4-FFF2-40B4-BE49-F238E27FC236}">
                  <a16:creationId xmlns:a16="http://schemas.microsoft.com/office/drawing/2014/main" id="{A66409EC-9CC3-482A-A4A5-54ED092B3F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2150195 h 6521594"/>
                <a:gd name="connsiteX4" fmla="*/ 6241288 w 6321679"/>
                <a:gd name="connsiteY4" fmla="*/ 1985338 h 6521594"/>
                <a:gd name="connsiteX5" fmla="*/ 5949367 w 6321679"/>
                <a:gd name="connsiteY5" fmla="*/ 1559997 h 6521594"/>
                <a:gd name="connsiteX6" fmla="*/ 5193362 w 6321679"/>
                <a:gd name="connsiteY6" fmla="*/ 986156 h 6521594"/>
                <a:gd name="connsiteX7" fmla="*/ 4150102 w 6321679"/>
                <a:gd name="connsiteY7" fmla="*/ 772850 h 6521594"/>
                <a:gd name="connsiteX8" fmla="*/ 2914861 w 6321679"/>
                <a:gd name="connsiteY8" fmla="*/ 1006637 h 6521594"/>
                <a:gd name="connsiteX9" fmla="*/ 1814073 w 6321679"/>
                <a:gd name="connsiteY9" fmla="*/ 1650163 h 6521594"/>
                <a:gd name="connsiteX10" fmla="*/ 1057412 w 6321679"/>
                <a:gd name="connsiteY10" fmla="*/ 2571657 h 6521594"/>
                <a:gd name="connsiteX11" fmla="*/ 786277 w 6321679"/>
                <a:gd name="connsiteY11" fmla="*/ 3630204 h 6521594"/>
                <a:gd name="connsiteX12" fmla="*/ 1233931 w 6321679"/>
                <a:gd name="connsiteY12" fmla="*/ 4592016 h 6521594"/>
                <a:gd name="connsiteX13" fmla="*/ 1474795 w 6321679"/>
                <a:gd name="connsiteY13" fmla="*/ 4924985 h 6521594"/>
                <a:gd name="connsiteX14" fmla="*/ 2393691 w 6321679"/>
                <a:gd name="connsiteY14" fmla="*/ 5846995 h 6521594"/>
                <a:gd name="connsiteX15" fmla="*/ 3601805 w 6321679"/>
                <a:gd name="connsiteY15" fmla="*/ 6155876 h 6521594"/>
                <a:gd name="connsiteX16" fmla="*/ 4378909 w 6321679"/>
                <a:gd name="connsiteY16" fmla="*/ 5959186 h 6521594"/>
                <a:gd name="connsiteX17" fmla="*/ 5218129 w 6321679"/>
                <a:gd name="connsiteY17" fmla="*/ 5391271 h 6521594"/>
                <a:gd name="connsiteX18" fmla="*/ 5425313 w 6321679"/>
                <a:gd name="connsiteY18" fmla="*/ 5233481 h 6521594"/>
                <a:gd name="connsiteX19" fmla="*/ 6254366 w 6321679"/>
                <a:gd name="connsiteY19" fmla="*/ 4534301 h 6521594"/>
                <a:gd name="connsiteX20" fmla="*/ 6321679 w 6321679"/>
                <a:gd name="connsiteY20" fmla="*/ 4456641 h 6521594"/>
                <a:gd name="connsiteX21" fmla="*/ 6321679 w 6321679"/>
                <a:gd name="connsiteY21" fmla="*/ 5523097 h 6521594"/>
                <a:gd name="connsiteX22" fmla="*/ 6024428 w 6321679"/>
                <a:gd name="connsiteY22" fmla="*/ 5754969 h 6521594"/>
                <a:gd name="connsiteX23" fmla="*/ 5702345 w 6321679"/>
                <a:gd name="connsiteY23" fmla="*/ 6000018 h 6521594"/>
                <a:gd name="connsiteX24" fmla="*/ 4988380 w 6321679"/>
                <a:gd name="connsiteY24" fmla="*/ 6506549 h 6521594"/>
                <a:gd name="connsiteX25" fmla="*/ 4961490 w 6321679"/>
                <a:gd name="connsiteY25" fmla="*/ 6521594 h 6521594"/>
                <a:gd name="connsiteX26" fmla="*/ 2011326 w 6321679"/>
                <a:gd name="connsiteY26" fmla="*/ 6521594 h 6521594"/>
                <a:gd name="connsiteX27" fmla="*/ 1982893 w 6321679"/>
                <a:gd name="connsiteY27" fmla="*/ 6505768 h 6521594"/>
                <a:gd name="connsiteX28" fmla="*/ 824149 w 6321679"/>
                <a:gd name="connsiteY28" fmla="*/ 5358682 h 6521594"/>
                <a:gd name="connsiteX29" fmla="*/ 0 w 6321679"/>
                <a:gd name="connsiteY29" fmla="*/ 3630075 h 6521594"/>
                <a:gd name="connsiteX30" fmla="*/ 4150102 w 6321679"/>
                <a:gd name="connsiteY30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2150195"/>
                  </a:lnTo>
                  <a:lnTo>
                    <a:pt x="6241288" y="1985338"/>
                  </a:lnTo>
                  <a:cubicBezTo>
                    <a:pt x="6156788" y="1831195"/>
                    <a:pt x="6059249" y="1688709"/>
                    <a:pt x="5949367" y="1559997"/>
                  </a:cubicBezTo>
                  <a:cubicBezTo>
                    <a:pt x="5737073" y="1311397"/>
                    <a:pt x="5482843" y="1118314"/>
                    <a:pt x="5193362" y="986156"/>
                  </a:cubicBezTo>
                  <a:cubicBezTo>
                    <a:pt x="4883437" y="844596"/>
                    <a:pt x="4532365" y="772850"/>
                    <a:pt x="4150102" y="772850"/>
                  </a:cubicBezTo>
                  <a:cubicBezTo>
                    <a:pt x="3746218" y="772850"/>
                    <a:pt x="3319008" y="853613"/>
                    <a:pt x="2914861" y="1006637"/>
                  </a:cubicBezTo>
                  <a:cubicBezTo>
                    <a:pt x="2515039" y="1157857"/>
                    <a:pt x="2134350" y="1380438"/>
                    <a:pt x="1814073" y="1650163"/>
                  </a:cubicBezTo>
                  <a:cubicBezTo>
                    <a:pt x="1494190" y="1919502"/>
                    <a:pt x="1232622" y="2238173"/>
                    <a:pt x="1057412" y="2571657"/>
                  </a:cubicBezTo>
                  <a:cubicBezTo>
                    <a:pt x="877486" y="2914158"/>
                    <a:pt x="786277" y="3270313"/>
                    <a:pt x="786277" y="3630204"/>
                  </a:cubicBezTo>
                  <a:cubicBezTo>
                    <a:pt x="786277" y="3974121"/>
                    <a:pt x="923483" y="4173646"/>
                    <a:pt x="1233931" y="4592016"/>
                  </a:cubicBezTo>
                  <a:cubicBezTo>
                    <a:pt x="1311641" y="4696736"/>
                    <a:pt x="1391972" y="4805064"/>
                    <a:pt x="1474795" y="4924985"/>
                  </a:cubicBezTo>
                  <a:cubicBezTo>
                    <a:pt x="1767682" y="5349278"/>
                    <a:pt x="2068172" y="5650948"/>
                    <a:pt x="2393691" y="5846995"/>
                  </a:cubicBezTo>
                  <a:cubicBezTo>
                    <a:pt x="2738735" y="6054891"/>
                    <a:pt x="3133971" y="6155876"/>
                    <a:pt x="3601805" y="6155876"/>
                  </a:cubicBezTo>
                  <a:cubicBezTo>
                    <a:pt x="3867305" y="6155876"/>
                    <a:pt x="4114196" y="6093405"/>
                    <a:pt x="4378909" y="5959186"/>
                  </a:cubicBezTo>
                  <a:cubicBezTo>
                    <a:pt x="4650699" y="5821362"/>
                    <a:pt x="4919737" y="5620421"/>
                    <a:pt x="5218129" y="5391271"/>
                  </a:cubicBezTo>
                  <a:cubicBezTo>
                    <a:pt x="5288107" y="5337558"/>
                    <a:pt x="5357824" y="5284617"/>
                    <a:pt x="5425313" y="5233481"/>
                  </a:cubicBezTo>
                  <a:cubicBezTo>
                    <a:pt x="5739037" y="4995556"/>
                    <a:pt x="6037512" y="4769168"/>
                    <a:pt x="6254366" y="4534301"/>
                  </a:cubicBezTo>
                  <a:lnTo>
                    <a:pt x="6321679" y="4456641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075" name="Picture 3" descr="IDEOPSIS: Σεμινάριο για τη μέτρηση και μείωση του ανθρακικού αποτυπώματος  των επιχειρήσεων - MySeminars">
            <a:extLst>
              <a:ext uri="{FF2B5EF4-FFF2-40B4-BE49-F238E27FC236}">
                <a16:creationId xmlns:a16="http://schemas.microsoft.com/office/drawing/2014/main" id="{67DF7349-EB8F-09F9-127D-F3D5A94CBD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02" r="15199"/>
          <a:stretch>
            <a:fillRect/>
          </a:stretch>
        </p:blipFill>
        <p:spPr bwMode="auto">
          <a:xfrm>
            <a:off x="7708392" y="2421875"/>
            <a:ext cx="4142232" cy="2937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3107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4" name="Rectangle 4103">
            <a:extLst>
              <a:ext uri="{FF2B5EF4-FFF2-40B4-BE49-F238E27FC236}">
                <a16:creationId xmlns:a16="http://schemas.microsoft.com/office/drawing/2014/main" id="{B6FACB3C-9069-4791-BC5C-0DB7CD19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6" name="Rectangle 4105">
            <a:extLst>
              <a:ext uri="{FF2B5EF4-FFF2-40B4-BE49-F238E27FC236}">
                <a16:creationId xmlns:a16="http://schemas.microsoft.com/office/drawing/2014/main" id="{71F2038E-D777-4B76-81DD-DD13EE91B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07114E-84D9-CF6C-A7DA-70A00D72C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802955"/>
            <a:ext cx="4766330" cy="1454051"/>
          </a:xfrm>
        </p:spPr>
        <p:txBody>
          <a:bodyPr>
            <a:normAutofit/>
          </a:bodyPr>
          <a:lstStyle/>
          <a:p>
            <a:r>
              <a:rPr lang="el-GR" sz="3600">
                <a:solidFill>
                  <a:schemeClr val="tx2"/>
                </a:solidFill>
              </a:rPr>
              <a:t>3. Βιώσιμος σχεδιασμός και προγραμματισμός</a:t>
            </a:r>
            <a:endParaRPr lang="en-GR" sz="3600">
              <a:solidFill>
                <a:schemeClr val="tx2"/>
              </a:solidFill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CA894CC-5903-6C67-EC9A-9998D7D1DB0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04672" y="2421683"/>
            <a:ext cx="4765949" cy="335347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GR" altLang="en-GR" sz="1100" b="1" i="0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Ολοκληρωμένος σχεδιασμός</a:t>
            </a:r>
            <a:endParaRPr kumimoji="0" lang="en-GR" altLang="en-GR" sz="1100" b="0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  <a:p>
            <a:pPr marL="457200" lvl="1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en-GR" altLang="en-GR" sz="1100" b="0" i="0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Συνεργασία αρχιτέκτονα, μηχανικού, ακουστικού και οικολόγου από τα πρώτα στάδια.</a:t>
            </a:r>
          </a:p>
          <a:p>
            <a:pPr marL="457200" lvl="1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en-GR" altLang="en-GR" sz="1100" b="0" i="0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Προσομοιώσεις ενέργειας και ακουστικής από την αρχή του σχεδιασμού.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GR" altLang="en-GR" sz="1100" b="1" i="0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Συμπαγής μορφή και προσανατολισμός</a:t>
            </a:r>
            <a:endParaRPr kumimoji="0" lang="en-GR" altLang="en-GR" sz="1100" b="0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  <a:p>
            <a:pPr marL="457200" lvl="1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en-GR" altLang="en-GR" sz="1100" b="0" i="0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Συμπαγής μορφή κτιρίου για μείωση επιφάνειας όψεων.</a:t>
            </a:r>
          </a:p>
          <a:p>
            <a:pPr marL="457200" lvl="1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en-GR" altLang="en-GR" sz="1100" b="0" i="0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Προσανατολισμός για μέγιστη ηλιακή εκμετάλλευση τον χειμώνα και ελαχιστοποίηση υπερθέρμανσης το καλοκαίρι.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GR" altLang="en-GR" sz="1100" b="1" i="0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Φυτεμένες στέγες και όψεις</a:t>
            </a:r>
            <a:endParaRPr kumimoji="0" lang="en-GR" altLang="en-GR" sz="1100" b="0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  <a:p>
            <a:pPr marL="457200" lvl="1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en-GR" altLang="en-GR" sz="1100" b="0" i="0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Μείωση του φαινομένου των θερμικών νησίδων στην πόλη.</a:t>
            </a:r>
          </a:p>
          <a:p>
            <a:pPr marL="457200" lvl="1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en-GR" altLang="en-GR" sz="1100" b="0" i="0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Αποθήκευση άνθρακα στη βλάστηση.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GR" altLang="en-GR" sz="1100" b="0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4108" name="Group 4107">
            <a:extLst>
              <a:ext uri="{FF2B5EF4-FFF2-40B4-BE49-F238E27FC236}">
                <a16:creationId xmlns:a16="http://schemas.microsoft.com/office/drawing/2014/main" id="{DD354807-230F-4402-B1B9-F733A8F1F1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18240" y="-16714"/>
            <a:ext cx="6373761" cy="6874714"/>
            <a:chOff x="5818240" y="-1"/>
            <a:chExt cx="6373761" cy="6874714"/>
          </a:xfrm>
        </p:grpSpPr>
        <p:sp>
          <p:nvSpPr>
            <p:cNvPr id="4109" name="Freeform: Shape 4108">
              <a:extLst>
                <a:ext uri="{FF2B5EF4-FFF2-40B4-BE49-F238E27FC236}">
                  <a16:creationId xmlns:a16="http://schemas.microsoft.com/office/drawing/2014/main" id="{BF5A6F4A-CE87-4D5C-9382-8167967CE8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18240" y="-1"/>
              <a:ext cx="6373761" cy="6874714"/>
            </a:xfrm>
            <a:custGeom>
              <a:avLst/>
              <a:gdLst>
                <a:gd name="connsiteX0" fmla="*/ 6373761 w 6373761"/>
                <a:gd name="connsiteY0" fmla="*/ 5771297 h 6874714"/>
                <a:gd name="connsiteX1" fmla="*/ 6373761 w 6373761"/>
                <a:gd name="connsiteY1" fmla="*/ 6247960 h 6874714"/>
                <a:gd name="connsiteX2" fmla="*/ 6235932 w 6373761"/>
                <a:gd name="connsiteY2" fmla="*/ 6361930 h 6874714"/>
                <a:gd name="connsiteX3" fmla="*/ 5960375 w 6373761"/>
                <a:gd name="connsiteY3" fmla="*/ 6587489 h 6874714"/>
                <a:gd name="connsiteX4" fmla="*/ 5822907 w 6373761"/>
                <a:gd name="connsiteY4" fmla="*/ 6701871 h 6874714"/>
                <a:gd name="connsiteX5" fmla="*/ 5681115 w 6373761"/>
                <a:gd name="connsiteY5" fmla="*/ 6816896 h 6874714"/>
                <a:gd name="connsiteX6" fmla="*/ 5604096 w 6373761"/>
                <a:gd name="connsiteY6" fmla="*/ 6874714 h 6874714"/>
                <a:gd name="connsiteX7" fmla="*/ 4878485 w 6373761"/>
                <a:gd name="connsiteY7" fmla="*/ 6874714 h 6874714"/>
                <a:gd name="connsiteX8" fmla="*/ 5006014 w 6373761"/>
                <a:gd name="connsiteY8" fmla="*/ 6800200 h 6874714"/>
                <a:gd name="connsiteX9" fmla="*/ 5149855 w 6373761"/>
                <a:gd name="connsiteY9" fmla="*/ 6707667 h 6874714"/>
                <a:gd name="connsiteX10" fmla="*/ 5431866 w 6373761"/>
                <a:gd name="connsiteY10" fmla="*/ 6506210 h 6874714"/>
                <a:gd name="connsiteX11" fmla="*/ 5571036 w 6373761"/>
                <a:gd name="connsiteY11" fmla="*/ 6399557 h 6874714"/>
                <a:gd name="connsiteX12" fmla="*/ 5711649 w 6373761"/>
                <a:gd name="connsiteY12" fmla="*/ 6288912 h 6874714"/>
                <a:gd name="connsiteX13" fmla="*/ 6276589 w 6373761"/>
                <a:gd name="connsiteY13" fmla="*/ 5852379 h 6874714"/>
                <a:gd name="connsiteX14" fmla="*/ 3975975 w 6373761"/>
                <a:gd name="connsiteY14" fmla="*/ 263 h 6874714"/>
                <a:gd name="connsiteX15" fmla="*/ 4350473 w 6373761"/>
                <a:gd name="connsiteY15" fmla="*/ 24963 h 6874714"/>
                <a:gd name="connsiteX16" fmla="*/ 5077909 w 6373761"/>
                <a:gd name="connsiteY16" fmla="*/ 189450 h 6874714"/>
                <a:gd name="connsiteX17" fmla="*/ 5746507 w 6373761"/>
                <a:gd name="connsiteY17" fmla="*/ 505804 h 6874714"/>
                <a:gd name="connsiteX18" fmla="*/ 6322456 w 6373761"/>
                <a:gd name="connsiteY18" fmla="*/ 956633 h 6874714"/>
                <a:gd name="connsiteX19" fmla="*/ 6373761 w 6373761"/>
                <a:gd name="connsiteY19" fmla="*/ 1011863 h 6874714"/>
                <a:gd name="connsiteX20" fmla="*/ 6373761 w 6373761"/>
                <a:gd name="connsiteY20" fmla="*/ 1185075 h 6874714"/>
                <a:gd name="connsiteX21" fmla="*/ 6359489 w 6373761"/>
                <a:gd name="connsiteY21" fmla="*/ 1169497 h 6874714"/>
                <a:gd name="connsiteX22" fmla="*/ 6233869 w 6373761"/>
                <a:gd name="connsiteY22" fmla="*/ 1047442 h 6874714"/>
                <a:gd name="connsiteX23" fmla="*/ 5961423 w 6373761"/>
                <a:gd name="connsiteY23" fmla="*/ 827953 h 6874714"/>
                <a:gd name="connsiteX24" fmla="*/ 5663555 w 6373761"/>
                <a:gd name="connsiteY24" fmla="*/ 645304 h 6874714"/>
                <a:gd name="connsiteX25" fmla="*/ 5013827 w 6373761"/>
                <a:gd name="connsiteY25" fmla="*/ 397863 h 6874714"/>
                <a:gd name="connsiteX26" fmla="*/ 4327409 w 6373761"/>
                <a:gd name="connsiteY26" fmla="*/ 302545 h 6874714"/>
                <a:gd name="connsiteX27" fmla="*/ 3639939 w 6373761"/>
                <a:gd name="connsiteY27" fmla="*/ 338868 h 6874714"/>
                <a:gd name="connsiteX28" fmla="*/ 3302495 w 6373761"/>
                <a:gd name="connsiteY28" fmla="*/ 403659 h 6874714"/>
                <a:gd name="connsiteX29" fmla="*/ 2971604 w 6373761"/>
                <a:gd name="connsiteY29" fmla="*/ 496273 h 6874714"/>
                <a:gd name="connsiteX30" fmla="*/ 2648706 w 6373761"/>
                <a:gd name="connsiteY30" fmla="*/ 614389 h 6874714"/>
                <a:gd name="connsiteX31" fmla="*/ 2335374 w 6373761"/>
                <a:gd name="connsiteY31" fmla="*/ 757109 h 6874714"/>
                <a:gd name="connsiteX32" fmla="*/ 1741342 w 6373761"/>
                <a:gd name="connsiteY32" fmla="*/ 1107725 h 6874714"/>
                <a:gd name="connsiteX33" fmla="*/ 1600861 w 6373761"/>
                <a:gd name="connsiteY33" fmla="*/ 1208710 h 6874714"/>
                <a:gd name="connsiteX34" fmla="*/ 1531799 w 6373761"/>
                <a:gd name="connsiteY34" fmla="*/ 1260879 h 6874714"/>
                <a:gd name="connsiteX35" fmla="*/ 1463655 w 6373761"/>
                <a:gd name="connsiteY35" fmla="*/ 1314333 h 6874714"/>
                <a:gd name="connsiteX36" fmla="*/ 1200777 w 6373761"/>
                <a:gd name="connsiteY36" fmla="*/ 1541166 h 6874714"/>
                <a:gd name="connsiteX37" fmla="*/ 731501 w 6373761"/>
                <a:gd name="connsiteY37" fmla="*/ 2055754 h 6874714"/>
                <a:gd name="connsiteX38" fmla="*/ 531393 w 6373761"/>
                <a:gd name="connsiteY38" fmla="*/ 2342739 h 6874714"/>
                <a:gd name="connsiteX39" fmla="*/ 361033 w 6373761"/>
                <a:gd name="connsiteY39" fmla="*/ 2649046 h 6874714"/>
                <a:gd name="connsiteX40" fmla="*/ 323292 w 6373761"/>
                <a:gd name="connsiteY40" fmla="*/ 2728263 h 6874714"/>
                <a:gd name="connsiteX41" fmla="*/ 304945 w 6373761"/>
                <a:gd name="connsiteY41" fmla="*/ 2768193 h 6874714"/>
                <a:gd name="connsiteX42" fmla="*/ 287516 w 6373761"/>
                <a:gd name="connsiteY42" fmla="*/ 2808510 h 6874714"/>
                <a:gd name="connsiteX43" fmla="*/ 254230 w 6373761"/>
                <a:gd name="connsiteY43" fmla="*/ 2889788 h 6874714"/>
                <a:gd name="connsiteX44" fmla="*/ 223042 w 6373761"/>
                <a:gd name="connsiteY44" fmla="*/ 2971968 h 6874714"/>
                <a:gd name="connsiteX45" fmla="*/ 121611 w 6373761"/>
                <a:gd name="connsiteY45" fmla="*/ 3308544 h 6874714"/>
                <a:gd name="connsiteX46" fmla="*/ 39314 w 6373761"/>
                <a:gd name="connsiteY46" fmla="*/ 4005912 h 6874714"/>
                <a:gd name="connsiteX47" fmla="*/ 73910 w 6373761"/>
                <a:gd name="connsiteY47" fmla="*/ 4354081 h 6874714"/>
                <a:gd name="connsiteX48" fmla="*/ 179534 w 6373761"/>
                <a:gd name="connsiteY48" fmla="*/ 4687050 h 6874714"/>
                <a:gd name="connsiteX49" fmla="*/ 215964 w 6373761"/>
                <a:gd name="connsiteY49" fmla="*/ 4766654 h 6874714"/>
                <a:gd name="connsiteX50" fmla="*/ 256457 w 6373761"/>
                <a:gd name="connsiteY50" fmla="*/ 4844455 h 6874714"/>
                <a:gd name="connsiteX51" fmla="*/ 346225 w 6373761"/>
                <a:gd name="connsiteY51" fmla="*/ 4995290 h 6874714"/>
                <a:gd name="connsiteX52" fmla="*/ 445296 w 6373761"/>
                <a:gd name="connsiteY52" fmla="*/ 5140971 h 6874714"/>
                <a:gd name="connsiteX53" fmla="*/ 551443 w 6373761"/>
                <a:gd name="connsiteY53" fmla="*/ 5282531 h 6874714"/>
                <a:gd name="connsiteX54" fmla="*/ 772387 w 6373761"/>
                <a:gd name="connsiteY54" fmla="*/ 5562561 h 6874714"/>
                <a:gd name="connsiteX55" fmla="*/ 882858 w 6373761"/>
                <a:gd name="connsiteY55" fmla="*/ 5704507 h 6874714"/>
                <a:gd name="connsiteX56" fmla="*/ 990316 w 6373761"/>
                <a:gd name="connsiteY56" fmla="*/ 5848258 h 6874714"/>
                <a:gd name="connsiteX57" fmla="*/ 1097774 w 6373761"/>
                <a:gd name="connsiteY57" fmla="*/ 5987114 h 6874714"/>
                <a:gd name="connsiteX58" fmla="*/ 1210080 w 6373761"/>
                <a:gd name="connsiteY58" fmla="*/ 6121203 h 6874714"/>
                <a:gd name="connsiteX59" fmla="*/ 1448192 w 6373761"/>
                <a:gd name="connsiteY59" fmla="*/ 6374054 h 6874714"/>
                <a:gd name="connsiteX60" fmla="*/ 1982991 w 6373761"/>
                <a:gd name="connsiteY60" fmla="*/ 6796158 h 6874714"/>
                <a:gd name="connsiteX61" fmla="*/ 2118475 w 6373761"/>
                <a:gd name="connsiteY61" fmla="*/ 6874714 h 6874714"/>
                <a:gd name="connsiteX62" fmla="*/ 1569874 w 6373761"/>
                <a:gd name="connsiteY62" fmla="*/ 6874714 h 6874714"/>
                <a:gd name="connsiteX63" fmla="*/ 1507802 w 6373761"/>
                <a:gd name="connsiteY63" fmla="*/ 6817815 h 6874714"/>
                <a:gd name="connsiteX64" fmla="*/ 1256865 w 6373761"/>
                <a:gd name="connsiteY64" fmla="*/ 6543437 h 6874714"/>
                <a:gd name="connsiteX65" fmla="*/ 1038410 w 6373761"/>
                <a:gd name="connsiteY65" fmla="*/ 6248722 h 6874714"/>
                <a:gd name="connsiteX66" fmla="*/ 845380 w 6373761"/>
                <a:gd name="connsiteY66" fmla="*/ 5941386 h 6874714"/>
                <a:gd name="connsiteX67" fmla="*/ 755351 w 6373761"/>
                <a:gd name="connsiteY67" fmla="*/ 5788877 h 6874714"/>
                <a:gd name="connsiteX68" fmla="*/ 661784 w 6373761"/>
                <a:gd name="connsiteY68" fmla="*/ 5638944 h 6874714"/>
                <a:gd name="connsiteX69" fmla="*/ 466525 w 6373761"/>
                <a:gd name="connsiteY69" fmla="*/ 5340366 h 6874714"/>
                <a:gd name="connsiteX70" fmla="*/ 370992 w 6373761"/>
                <a:gd name="connsiteY70" fmla="*/ 5188502 h 6874714"/>
                <a:gd name="connsiteX71" fmla="*/ 280046 w 6373761"/>
                <a:gd name="connsiteY71" fmla="*/ 5033287 h 6874714"/>
                <a:gd name="connsiteX72" fmla="*/ 126853 w 6373761"/>
                <a:gd name="connsiteY72" fmla="*/ 4707660 h 6874714"/>
                <a:gd name="connsiteX73" fmla="*/ 30272 w 6373761"/>
                <a:gd name="connsiteY73" fmla="*/ 4362068 h 6874714"/>
                <a:gd name="connsiteX74" fmla="*/ 0 w 6373761"/>
                <a:gd name="connsiteY74" fmla="*/ 4005912 h 6874714"/>
                <a:gd name="connsiteX75" fmla="*/ 270480 w 6373761"/>
                <a:gd name="connsiteY75" fmla="*/ 2610532 h 6874714"/>
                <a:gd name="connsiteX76" fmla="*/ 415942 w 6373761"/>
                <a:gd name="connsiteY76" fmla="*/ 2280526 h 6874714"/>
                <a:gd name="connsiteX77" fmla="*/ 590102 w 6373761"/>
                <a:gd name="connsiteY77" fmla="*/ 1962626 h 6874714"/>
                <a:gd name="connsiteX78" fmla="*/ 1020719 w 6373761"/>
                <a:gd name="connsiteY78" fmla="*/ 1373070 h 6874714"/>
                <a:gd name="connsiteX79" fmla="*/ 1275080 w 6373761"/>
                <a:gd name="connsiteY79" fmla="*/ 1107081 h 6874714"/>
                <a:gd name="connsiteX80" fmla="*/ 1342437 w 6373761"/>
                <a:gd name="connsiteY80" fmla="*/ 1043965 h 6874714"/>
                <a:gd name="connsiteX81" fmla="*/ 1411106 w 6373761"/>
                <a:gd name="connsiteY81" fmla="*/ 982138 h 6874714"/>
                <a:gd name="connsiteX82" fmla="*/ 1553029 w 6373761"/>
                <a:gd name="connsiteY82" fmla="*/ 863376 h 6874714"/>
                <a:gd name="connsiteX83" fmla="*/ 2173401 w 6373761"/>
                <a:gd name="connsiteY83" fmla="*/ 454409 h 6874714"/>
                <a:gd name="connsiteX84" fmla="*/ 3599708 w 6373761"/>
                <a:gd name="connsiteY84" fmla="*/ 16332 h 6874714"/>
                <a:gd name="connsiteX85" fmla="*/ 3975975 w 6373761"/>
                <a:gd name="connsiteY85" fmla="*/ 263 h 687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373761" h="6874714">
                  <a:moveTo>
                    <a:pt x="6373761" y="5771297"/>
                  </a:moveTo>
                  <a:lnTo>
                    <a:pt x="6373761" y="6247960"/>
                  </a:lnTo>
                  <a:lnTo>
                    <a:pt x="6235932" y="6361930"/>
                  </a:lnTo>
                  <a:cubicBezTo>
                    <a:pt x="6143250" y="6437460"/>
                    <a:pt x="6051059" y="6512200"/>
                    <a:pt x="5960375" y="6587489"/>
                  </a:cubicBezTo>
                  <a:lnTo>
                    <a:pt x="5822907" y="6701871"/>
                  </a:lnTo>
                  <a:cubicBezTo>
                    <a:pt x="5776123" y="6740385"/>
                    <a:pt x="5729079" y="6778899"/>
                    <a:pt x="5681115" y="6816896"/>
                  </a:cubicBezTo>
                  <a:lnTo>
                    <a:pt x="5604096" y="6874714"/>
                  </a:lnTo>
                  <a:lnTo>
                    <a:pt x="4878485" y="6874714"/>
                  </a:lnTo>
                  <a:lnTo>
                    <a:pt x="5006014" y="6800200"/>
                  </a:lnTo>
                  <a:cubicBezTo>
                    <a:pt x="5054354" y="6770429"/>
                    <a:pt x="5102285" y="6739483"/>
                    <a:pt x="5149855" y="6707667"/>
                  </a:cubicBezTo>
                  <a:cubicBezTo>
                    <a:pt x="5244993" y="6643906"/>
                    <a:pt x="5338561" y="6576025"/>
                    <a:pt x="5431866" y="6506210"/>
                  </a:cubicBezTo>
                  <a:cubicBezTo>
                    <a:pt x="5478386" y="6471304"/>
                    <a:pt x="5524777" y="6435495"/>
                    <a:pt x="5571036" y="6399557"/>
                  </a:cubicBezTo>
                  <a:lnTo>
                    <a:pt x="5711649" y="6288912"/>
                  </a:lnTo>
                  <a:cubicBezTo>
                    <a:pt x="5902059" y="6140395"/>
                    <a:pt x="6093257" y="5998320"/>
                    <a:pt x="6276589" y="5852379"/>
                  </a:cubicBezTo>
                  <a:close/>
                  <a:moveTo>
                    <a:pt x="3975975" y="263"/>
                  </a:moveTo>
                  <a:cubicBezTo>
                    <a:pt x="4101550" y="1809"/>
                    <a:pt x="4226830" y="10149"/>
                    <a:pt x="4350473" y="24963"/>
                  </a:cubicBezTo>
                  <a:cubicBezTo>
                    <a:pt x="4598149" y="54846"/>
                    <a:pt x="4842943" y="108687"/>
                    <a:pt x="5077909" y="189450"/>
                  </a:cubicBezTo>
                  <a:cubicBezTo>
                    <a:pt x="5312876" y="269955"/>
                    <a:pt x="5537357" y="376867"/>
                    <a:pt x="5746507" y="505804"/>
                  </a:cubicBezTo>
                  <a:cubicBezTo>
                    <a:pt x="5955527" y="634999"/>
                    <a:pt x="6148688" y="786864"/>
                    <a:pt x="6322456" y="956633"/>
                  </a:cubicBezTo>
                  <a:lnTo>
                    <a:pt x="6373761" y="1011863"/>
                  </a:lnTo>
                  <a:lnTo>
                    <a:pt x="6373761" y="1185075"/>
                  </a:lnTo>
                  <a:lnTo>
                    <a:pt x="6359489" y="1169497"/>
                  </a:lnTo>
                  <a:cubicBezTo>
                    <a:pt x="6318811" y="1127602"/>
                    <a:pt x="6276917" y="1086890"/>
                    <a:pt x="6233869" y="1047442"/>
                  </a:cubicBezTo>
                  <a:cubicBezTo>
                    <a:pt x="6147509" y="968870"/>
                    <a:pt x="6056431" y="895448"/>
                    <a:pt x="5961423" y="827953"/>
                  </a:cubicBezTo>
                  <a:cubicBezTo>
                    <a:pt x="5865891" y="761102"/>
                    <a:pt x="5766688" y="699403"/>
                    <a:pt x="5663555" y="645304"/>
                  </a:cubicBezTo>
                  <a:cubicBezTo>
                    <a:pt x="5457943" y="535816"/>
                    <a:pt x="5238703" y="453894"/>
                    <a:pt x="5013827" y="397863"/>
                  </a:cubicBezTo>
                  <a:cubicBezTo>
                    <a:pt x="4788953" y="341703"/>
                    <a:pt x="4558442" y="310917"/>
                    <a:pt x="4327409" y="302545"/>
                  </a:cubicBezTo>
                  <a:cubicBezTo>
                    <a:pt x="4096111" y="293012"/>
                    <a:pt x="3867174" y="305893"/>
                    <a:pt x="3639939" y="338868"/>
                  </a:cubicBezTo>
                  <a:cubicBezTo>
                    <a:pt x="3526585" y="355999"/>
                    <a:pt x="3413885" y="377254"/>
                    <a:pt x="3302495" y="403659"/>
                  </a:cubicBezTo>
                  <a:cubicBezTo>
                    <a:pt x="3191107" y="430451"/>
                    <a:pt x="3080634" y="460978"/>
                    <a:pt x="2971604" y="496273"/>
                  </a:cubicBezTo>
                  <a:cubicBezTo>
                    <a:pt x="2862573" y="531437"/>
                    <a:pt x="2754854" y="570852"/>
                    <a:pt x="2648706" y="614389"/>
                  </a:cubicBezTo>
                  <a:cubicBezTo>
                    <a:pt x="2542690" y="658056"/>
                    <a:pt x="2438114" y="705714"/>
                    <a:pt x="2335374" y="757109"/>
                  </a:cubicBezTo>
                  <a:cubicBezTo>
                    <a:pt x="2129894" y="859769"/>
                    <a:pt x="1931228" y="976855"/>
                    <a:pt x="1741342" y="1107725"/>
                  </a:cubicBezTo>
                  <a:cubicBezTo>
                    <a:pt x="1694035" y="1140571"/>
                    <a:pt x="1646858" y="1173933"/>
                    <a:pt x="1600861" y="1208710"/>
                  </a:cubicBezTo>
                  <a:cubicBezTo>
                    <a:pt x="1577535" y="1225713"/>
                    <a:pt x="1554732" y="1243361"/>
                    <a:pt x="1531799" y="1260879"/>
                  </a:cubicBezTo>
                  <a:cubicBezTo>
                    <a:pt x="1508735" y="1278267"/>
                    <a:pt x="1486064" y="1296171"/>
                    <a:pt x="1463655" y="1314333"/>
                  </a:cubicBezTo>
                  <a:cubicBezTo>
                    <a:pt x="1373627" y="1386853"/>
                    <a:pt x="1285564" y="1462077"/>
                    <a:pt x="1200777" y="1541166"/>
                  </a:cubicBezTo>
                  <a:cubicBezTo>
                    <a:pt x="1030810" y="1698827"/>
                    <a:pt x="873161" y="1870785"/>
                    <a:pt x="731501" y="2055754"/>
                  </a:cubicBezTo>
                  <a:cubicBezTo>
                    <a:pt x="660734" y="2148239"/>
                    <a:pt x="593771" y="2243944"/>
                    <a:pt x="531393" y="2342739"/>
                  </a:cubicBezTo>
                  <a:cubicBezTo>
                    <a:pt x="470063" y="2442050"/>
                    <a:pt x="412140" y="2543810"/>
                    <a:pt x="361033" y="2649046"/>
                  </a:cubicBezTo>
                  <a:cubicBezTo>
                    <a:pt x="347798" y="2675194"/>
                    <a:pt x="335479" y="2701728"/>
                    <a:pt x="323292" y="2728263"/>
                  </a:cubicBezTo>
                  <a:lnTo>
                    <a:pt x="304945" y="2768193"/>
                  </a:lnTo>
                  <a:lnTo>
                    <a:pt x="287516" y="2808510"/>
                  </a:lnTo>
                  <a:cubicBezTo>
                    <a:pt x="276115" y="2835432"/>
                    <a:pt x="264583" y="2862352"/>
                    <a:pt x="254230" y="2889788"/>
                  </a:cubicBezTo>
                  <a:cubicBezTo>
                    <a:pt x="243877" y="2917224"/>
                    <a:pt x="232477" y="2944274"/>
                    <a:pt x="223042" y="2971968"/>
                  </a:cubicBezTo>
                  <a:cubicBezTo>
                    <a:pt x="182679" y="3081970"/>
                    <a:pt x="148475" y="3194291"/>
                    <a:pt x="121611" y="3308544"/>
                  </a:cubicBezTo>
                  <a:cubicBezTo>
                    <a:pt x="67096" y="3536534"/>
                    <a:pt x="39183" y="3771224"/>
                    <a:pt x="39314" y="4005912"/>
                  </a:cubicBezTo>
                  <a:cubicBezTo>
                    <a:pt x="39969" y="4122871"/>
                    <a:pt x="51109" y="4239571"/>
                    <a:pt x="73910" y="4354081"/>
                  </a:cubicBezTo>
                  <a:cubicBezTo>
                    <a:pt x="97892" y="4468334"/>
                    <a:pt x="132619" y="4580140"/>
                    <a:pt x="179534" y="4687050"/>
                  </a:cubicBezTo>
                  <a:cubicBezTo>
                    <a:pt x="190673" y="4713972"/>
                    <a:pt x="203647" y="4740249"/>
                    <a:pt x="215964" y="4766654"/>
                  </a:cubicBezTo>
                  <a:cubicBezTo>
                    <a:pt x="229332" y="4792674"/>
                    <a:pt x="242043" y="4818950"/>
                    <a:pt x="256457" y="4844455"/>
                  </a:cubicBezTo>
                  <a:cubicBezTo>
                    <a:pt x="283978" y="4895978"/>
                    <a:pt x="314642" y="4945956"/>
                    <a:pt x="346225" y="4995290"/>
                  </a:cubicBezTo>
                  <a:cubicBezTo>
                    <a:pt x="377676" y="5044752"/>
                    <a:pt x="411355" y="5092926"/>
                    <a:pt x="445296" y="5140971"/>
                  </a:cubicBezTo>
                  <a:cubicBezTo>
                    <a:pt x="479760" y="5188630"/>
                    <a:pt x="515537" y="5235645"/>
                    <a:pt x="551443" y="5282531"/>
                  </a:cubicBezTo>
                  <a:cubicBezTo>
                    <a:pt x="623387" y="5376434"/>
                    <a:pt x="698608" y="5468402"/>
                    <a:pt x="772387" y="5562561"/>
                  </a:cubicBezTo>
                  <a:cubicBezTo>
                    <a:pt x="809472" y="5609448"/>
                    <a:pt x="846428" y="5656719"/>
                    <a:pt x="882858" y="5704507"/>
                  </a:cubicBezTo>
                  <a:cubicBezTo>
                    <a:pt x="919159" y="5751909"/>
                    <a:pt x="955196" y="5802273"/>
                    <a:pt x="990316" y="5848258"/>
                  </a:cubicBezTo>
                  <a:cubicBezTo>
                    <a:pt x="1025175" y="5895402"/>
                    <a:pt x="1061736" y="5941129"/>
                    <a:pt x="1097774" y="5987114"/>
                  </a:cubicBezTo>
                  <a:cubicBezTo>
                    <a:pt x="1134860" y="6032326"/>
                    <a:pt x="1171684" y="6077536"/>
                    <a:pt x="1210080" y="6121203"/>
                  </a:cubicBezTo>
                  <a:cubicBezTo>
                    <a:pt x="1286350" y="6209051"/>
                    <a:pt x="1365632" y="6293677"/>
                    <a:pt x="1448192" y="6374054"/>
                  </a:cubicBezTo>
                  <a:cubicBezTo>
                    <a:pt x="1613572" y="6534420"/>
                    <a:pt x="1792057" y="6677526"/>
                    <a:pt x="1982991" y="6796158"/>
                  </a:cubicBezTo>
                  <a:lnTo>
                    <a:pt x="2118475" y="6874714"/>
                  </a:lnTo>
                  <a:lnTo>
                    <a:pt x="1569874" y="6874714"/>
                  </a:lnTo>
                  <a:lnTo>
                    <a:pt x="1507802" y="6817815"/>
                  </a:lnTo>
                  <a:cubicBezTo>
                    <a:pt x="1418412" y="6730595"/>
                    <a:pt x="1334903" y="6638562"/>
                    <a:pt x="1256865" y="6543437"/>
                  </a:cubicBezTo>
                  <a:cubicBezTo>
                    <a:pt x="1179155" y="6447861"/>
                    <a:pt x="1106817" y="6349194"/>
                    <a:pt x="1038410" y="6248722"/>
                  </a:cubicBezTo>
                  <a:cubicBezTo>
                    <a:pt x="969873" y="6148253"/>
                    <a:pt x="905922" y="6045592"/>
                    <a:pt x="845380" y="5941386"/>
                  </a:cubicBezTo>
                  <a:cubicBezTo>
                    <a:pt x="814453" y="5888704"/>
                    <a:pt x="786147" y="5839370"/>
                    <a:pt x="755351" y="5788877"/>
                  </a:cubicBezTo>
                  <a:cubicBezTo>
                    <a:pt x="724817" y="5738771"/>
                    <a:pt x="693760" y="5688665"/>
                    <a:pt x="661784" y="5638944"/>
                  </a:cubicBezTo>
                  <a:lnTo>
                    <a:pt x="466525" y="5340366"/>
                  </a:lnTo>
                  <a:cubicBezTo>
                    <a:pt x="434156" y="5290131"/>
                    <a:pt x="402181" y="5239639"/>
                    <a:pt x="370992" y="5188502"/>
                  </a:cubicBezTo>
                  <a:cubicBezTo>
                    <a:pt x="339803" y="5137364"/>
                    <a:pt x="308876" y="5086099"/>
                    <a:pt x="280046" y="5033287"/>
                  </a:cubicBezTo>
                  <a:cubicBezTo>
                    <a:pt x="222255" y="4928179"/>
                    <a:pt x="169181" y="4819982"/>
                    <a:pt x="126853" y="4707660"/>
                  </a:cubicBezTo>
                  <a:cubicBezTo>
                    <a:pt x="83739" y="4595725"/>
                    <a:pt x="51764" y="4479670"/>
                    <a:pt x="30272" y="4362068"/>
                  </a:cubicBezTo>
                  <a:cubicBezTo>
                    <a:pt x="9698" y="4244466"/>
                    <a:pt x="0" y="4125060"/>
                    <a:pt x="0" y="4005912"/>
                  </a:cubicBezTo>
                  <a:cubicBezTo>
                    <a:pt x="1704" y="3530867"/>
                    <a:pt x="95140" y="3057110"/>
                    <a:pt x="270480" y="2610532"/>
                  </a:cubicBezTo>
                  <a:cubicBezTo>
                    <a:pt x="314511" y="2498984"/>
                    <a:pt x="362212" y="2388466"/>
                    <a:pt x="415942" y="2280526"/>
                  </a:cubicBezTo>
                  <a:cubicBezTo>
                    <a:pt x="468884" y="2172197"/>
                    <a:pt x="527199" y="2066188"/>
                    <a:pt x="590102" y="1962626"/>
                  </a:cubicBezTo>
                  <a:cubicBezTo>
                    <a:pt x="716037" y="1755631"/>
                    <a:pt x="859794" y="1557653"/>
                    <a:pt x="1020719" y="1373070"/>
                  </a:cubicBezTo>
                  <a:cubicBezTo>
                    <a:pt x="1101575" y="1281101"/>
                    <a:pt x="1185969" y="1191838"/>
                    <a:pt x="1275080" y="1107081"/>
                  </a:cubicBezTo>
                  <a:cubicBezTo>
                    <a:pt x="1297227" y="1085699"/>
                    <a:pt x="1319504" y="1064575"/>
                    <a:pt x="1342437" y="1043965"/>
                  </a:cubicBezTo>
                  <a:cubicBezTo>
                    <a:pt x="1365240" y="1023226"/>
                    <a:pt x="1387648" y="1002102"/>
                    <a:pt x="1411106" y="982138"/>
                  </a:cubicBezTo>
                  <a:cubicBezTo>
                    <a:pt x="1457497" y="941563"/>
                    <a:pt x="1505065" y="902276"/>
                    <a:pt x="1553029" y="863376"/>
                  </a:cubicBezTo>
                  <a:cubicBezTo>
                    <a:pt x="1745798" y="708806"/>
                    <a:pt x="1954030" y="571882"/>
                    <a:pt x="2173401" y="454409"/>
                  </a:cubicBezTo>
                  <a:cubicBezTo>
                    <a:pt x="2612013" y="219334"/>
                    <a:pt x="3099505" y="65666"/>
                    <a:pt x="3599708" y="16332"/>
                  </a:cubicBezTo>
                  <a:cubicBezTo>
                    <a:pt x="3724530" y="3966"/>
                    <a:pt x="3850400" y="-1283"/>
                    <a:pt x="3975975" y="26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0" name="Freeform: Shape 4109">
              <a:extLst>
                <a:ext uri="{FF2B5EF4-FFF2-40B4-BE49-F238E27FC236}">
                  <a16:creationId xmlns:a16="http://schemas.microsoft.com/office/drawing/2014/main" id="{61023DD2-2E6F-4419-B404-80F08460BE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5276" y="313387"/>
              <a:ext cx="6326724" cy="6561326"/>
            </a:xfrm>
            <a:custGeom>
              <a:avLst/>
              <a:gdLst>
                <a:gd name="connsiteX0" fmla="*/ 6326724 w 6326724"/>
                <a:gd name="connsiteY0" fmla="*/ 5020808 h 6561326"/>
                <a:gd name="connsiteX1" fmla="*/ 6326724 w 6326724"/>
                <a:gd name="connsiteY1" fmla="*/ 5698632 h 6561326"/>
                <a:gd name="connsiteX2" fmla="*/ 6067438 w 6326724"/>
                <a:gd name="connsiteY2" fmla="*/ 5902509 h 6561326"/>
                <a:gd name="connsiteX3" fmla="*/ 5799974 w 6326724"/>
                <a:gd name="connsiteY3" fmla="*/ 6102017 h 6561326"/>
                <a:gd name="connsiteX4" fmla="*/ 5665258 w 6326724"/>
                <a:gd name="connsiteY4" fmla="*/ 6202100 h 6561326"/>
                <a:gd name="connsiteX5" fmla="*/ 5526873 w 6326724"/>
                <a:gd name="connsiteY5" fmla="*/ 6302828 h 6561326"/>
                <a:gd name="connsiteX6" fmla="*/ 5385080 w 6326724"/>
                <a:gd name="connsiteY6" fmla="*/ 6402268 h 6561326"/>
                <a:gd name="connsiteX7" fmla="*/ 5238833 w 6326724"/>
                <a:gd name="connsiteY7" fmla="*/ 6498875 h 6561326"/>
                <a:gd name="connsiteX8" fmla="*/ 5138040 w 6326724"/>
                <a:gd name="connsiteY8" fmla="*/ 6561326 h 6561326"/>
                <a:gd name="connsiteX9" fmla="*/ 3946072 w 6326724"/>
                <a:gd name="connsiteY9" fmla="*/ 6561326 h 6561326"/>
                <a:gd name="connsiteX10" fmla="*/ 3976009 w 6326724"/>
                <a:gd name="connsiteY10" fmla="*/ 6555242 h 6561326"/>
                <a:gd name="connsiteX11" fmla="*/ 4404855 w 6326724"/>
                <a:gd name="connsiteY11" fmla="*/ 6399048 h 6561326"/>
                <a:gd name="connsiteX12" fmla="*/ 4938868 w 6326724"/>
                <a:gd name="connsiteY12" fmla="*/ 6072132 h 6561326"/>
                <a:gd name="connsiteX13" fmla="*/ 5068342 w 6326724"/>
                <a:gd name="connsiteY13" fmla="*/ 5976042 h 6561326"/>
                <a:gd name="connsiteX14" fmla="*/ 5197816 w 6326724"/>
                <a:gd name="connsiteY14" fmla="*/ 5876730 h 6561326"/>
                <a:gd name="connsiteX15" fmla="*/ 5460039 w 6326724"/>
                <a:gd name="connsiteY15" fmla="*/ 5670637 h 6561326"/>
                <a:gd name="connsiteX16" fmla="*/ 5999033 w 6326724"/>
                <a:gd name="connsiteY16" fmla="*/ 5271718 h 6561326"/>
                <a:gd name="connsiteX17" fmla="*/ 6258766 w 6326724"/>
                <a:gd name="connsiteY17" fmla="*/ 5077603 h 6561326"/>
                <a:gd name="connsiteX18" fmla="*/ 4139342 w 6326724"/>
                <a:gd name="connsiteY18" fmla="*/ 440 h 6561326"/>
                <a:gd name="connsiteX19" fmla="*/ 4315744 w 6326724"/>
                <a:gd name="connsiteY19" fmla="*/ 6808 h 6561326"/>
                <a:gd name="connsiteX20" fmla="*/ 5015400 w 6326724"/>
                <a:gd name="connsiteY20" fmla="*/ 113591 h 6561326"/>
                <a:gd name="connsiteX21" fmla="*/ 5681114 w 6326724"/>
                <a:gd name="connsiteY21" fmla="*/ 361418 h 6561326"/>
                <a:gd name="connsiteX22" fmla="*/ 6270952 w 6326724"/>
                <a:gd name="connsiteY22" fmla="*/ 755441 h 6561326"/>
                <a:gd name="connsiteX23" fmla="*/ 6326724 w 6326724"/>
                <a:gd name="connsiteY23" fmla="*/ 807432 h 6561326"/>
                <a:gd name="connsiteX24" fmla="*/ 6326724 w 6326724"/>
                <a:gd name="connsiteY24" fmla="*/ 1231565 h 6561326"/>
                <a:gd name="connsiteX25" fmla="*/ 6302093 w 6326724"/>
                <a:gd name="connsiteY25" fmla="*/ 1203002 h 6561326"/>
                <a:gd name="connsiteX26" fmla="*/ 6066914 w 6326724"/>
                <a:gd name="connsiteY26" fmla="*/ 989616 h 6561326"/>
                <a:gd name="connsiteX27" fmla="*/ 5533688 w 6326724"/>
                <a:gd name="connsiteY27" fmla="*/ 647242 h 6561326"/>
                <a:gd name="connsiteX28" fmla="*/ 4933626 w 6326724"/>
                <a:gd name="connsiteY28" fmla="*/ 432262 h 6561326"/>
                <a:gd name="connsiteX29" fmla="*/ 4296873 w 6326724"/>
                <a:gd name="connsiteY29" fmla="*/ 343126 h 6561326"/>
                <a:gd name="connsiteX30" fmla="*/ 3651602 w 6326724"/>
                <a:gd name="connsiteY30" fmla="*/ 365797 h 6561326"/>
                <a:gd name="connsiteX31" fmla="*/ 3018256 w 6326724"/>
                <a:gd name="connsiteY31" fmla="*/ 496666 h 6561326"/>
                <a:gd name="connsiteX32" fmla="*/ 2412429 w 6326724"/>
                <a:gd name="connsiteY32" fmla="*/ 724399 h 6561326"/>
                <a:gd name="connsiteX33" fmla="*/ 1329857 w 6326724"/>
                <a:gd name="connsiteY33" fmla="*/ 1424086 h 6561326"/>
                <a:gd name="connsiteX34" fmla="*/ 887314 w 6326724"/>
                <a:gd name="connsiteY34" fmla="*/ 1891015 h 6561326"/>
                <a:gd name="connsiteX35" fmla="*/ 537420 w 6326724"/>
                <a:gd name="connsiteY35" fmla="*/ 2427245 h 6561326"/>
                <a:gd name="connsiteX36" fmla="*/ 299965 w 6326724"/>
                <a:gd name="connsiteY36" fmla="*/ 3020021 h 6561326"/>
                <a:gd name="connsiteX37" fmla="*/ 213606 w 6326724"/>
                <a:gd name="connsiteY37" fmla="*/ 3651953 h 6561326"/>
                <a:gd name="connsiteX38" fmla="*/ 250036 w 6326724"/>
                <a:gd name="connsiteY38" fmla="*/ 3961352 h 6561326"/>
                <a:gd name="connsiteX39" fmla="*/ 357625 w 6326724"/>
                <a:gd name="connsiteY39" fmla="*/ 4250783 h 6561326"/>
                <a:gd name="connsiteX40" fmla="*/ 432715 w 6326724"/>
                <a:gd name="connsiteY40" fmla="*/ 4387063 h 6561326"/>
                <a:gd name="connsiteX41" fmla="*/ 518943 w 6326724"/>
                <a:gd name="connsiteY41" fmla="*/ 4518962 h 6561326"/>
                <a:gd name="connsiteX42" fmla="*/ 718133 w 6326724"/>
                <a:gd name="connsiteY42" fmla="*/ 4773874 h 6561326"/>
                <a:gd name="connsiteX43" fmla="*/ 933704 w 6326724"/>
                <a:gd name="connsiteY43" fmla="*/ 5030717 h 6561326"/>
                <a:gd name="connsiteX44" fmla="*/ 1040900 w 6326724"/>
                <a:gd name="connsiteY44" fmla="*/ 5164806 h 6561326"/>
                <a:gd name="connsiteX45" fmla="*/ 1092401 w 6326724"/>
                <a:gd name="connsiteY45" fmla="*/ 5230628 h 6561326"/>
                <a:gd name="connsiteX46" fmla="*/ 1142854 w 6326724"/>
                <a:gd name="connsiteY46" fmla="*/ 5293615 h 6561326"/>
                <a:gd name="connsiteX47" fmla="*/ 1576354 w 6326724"/>
                <a:gd name="connsiteY47" fmla="*/ 5759128 h 6561326"/>
                <a:gd name="connsiteX48" fmla="*/ 1806865 w 6326724"/>
                <a:gd name="connsiteY48" fmla="*/ 5968571 h 6561326"/>
                <a:gd name="connsiteX49" fmla="*/ 2048253 w 6326724"/>
                <a:gd name="connsiteY49" fmla="*/ 6161654 h 6561326"/>
                <a:gd name="connsiteX50" fmla="*/ 2587506 w 6326724"/>
                <a:gd name="connsiteY50" fmla="*/ 6467059 h 6561326"/>
                <a:gd name="connsiteX51" fmla="*/ 2889176 w 6326724"/>
                <a:gd name="connsiteY51" fmla="*/ 6553360 h 6561326"/>
                <a:gd name="connsiteX52" fmla="*/ 2929698 w 6326724"/>
                <a:gd name="connsiteY52" fmla="*/ 6561326 h 6561326"/>
                <a:gd name="connsiteX53" fmla="*/ 1816374 w 6326724"/>
                <a:gd name="connsiteY53" fmla="*/ 6561326 h 6561326"/>
                <a:gd name="connsiteX54" fmla="*/ 1787601 w 6326724"/>
                <a:gd name="connsiteY54" fmla="*/ 6545761 h 6561326"/>
                <a:gd name="connsiteX55" fmla="*/ 1225544 w 6326724"/>
                <a:gd name="connsiteY55" fmla="*/ 6094158 h 6561326"/>
                <a:gd name="connsiteX56" fmla="*/ 997654 w 6326724"/>
                <a:gd name="connsiteY56" fmla="*/ 5822374 h 6561326"/>
                <a:gd name="connsiteX57" fmla="*/ 798596 w 6326724"/>
                <a:gd name="connsiteY57" fmla="*/ 5534615 h 6561326"/>
                <a:gd name="connsiteX58" fmla="*/ 752075 w 6326724"/>
                <a:gd name="connsiteY58" fmla="*/ 5461324 h 6561326"/>
                <a:gd name="connsiteX59" fmla="*/ 707650 w 6326724"/>
                <a:gd name="connsiteY59" fmla="*/ 5390221 h 6561326"/>
                <a:gd name="connsiteX60" fmla="*/ 619980 w 6326724"/>
                <a:gd name="connsiteY60" fmla="*/ 5252396 h 6561326"/>
                <a:gd name="connsiteX61" fmla="*/ 438349 w 6326724"/>
                <a:gd name="connsiteY61" fmla="*/ 4970822 h 6561326"/>
                <a:gd name="connsiteX62" fmla="*/ 261044 w 6326724"/>
                <a:gd name="connsiteY62" fmla="*/ 4673145 h 6561326"/>
                <a:gd name="connsiteX63" fmla="*/ 181107 w 6326724"/>
                <a:gd name="connsiteY63" fmla="*/ 4515356 h 6561326"/>
                <a:gd name="connsiteX64" fmla="*/ 113224 w 6326724"/>
                <a:gd name="connsiteY64" fmla="*/ 4350223 h 6561326"/>
                <a:gd name="connsiteX65" fmla="*/ 61199 w 6326724"/>
                <a:gd name="connsiteY65" fmla="*/ 4178908 h 6561326"/>
                <a:gd name="connsiteX66" fmla="*/ 41804 w 6326724"/>
                <a:gd name="connsiteY66" fmla="*/ 4091577 h 6561326"/>
                <a:gd name="connsiteX67" fmla="*/ 33287 w 6326724"/>
                <a:gd name="connsiteY67" fmla="*/ 4047781 h 6561326"/>
                <a:gd name="connsiteX68" fmla="*/ 26209 w 6326724"/>
                <a:gd name="connsiteY68" fmla="*/ 4003858 h 6561326"/>
                <a:gd name="connsiteX69" fmla="*/ 0 w 6326724"/>
                <a:gd name="connsiteY69" fmla="*/ 3651953 h 6561326"/>
                <a:gd name="connsiteX70" fmla="*/ 72731 w 6326724"/>
                <a:gd name="connsiteY70" fmla="*/ 2966307 h 6561326"/>
                <a:gd name="connsiteX71" fmla="*/ 291316 w 6326724"/>
                <a:gd name="connsiteY71" fmla="*/ 2309385 h 6561326"/>
                <a:gd name="connsiteX72" fmla="*/ 1110878 w 6326724"/>
                <a:gd name="connsiteY72" fmla="*/ 1193776 h 6561326"/>
                <a:gd name="connsiteX73" fmla="*/ 1654327 w 6326724"/>
                <a:gd name="connsiteY73" fmla="*/ 756730 h 6561326"/>
                <a:gd name="connsiteX74" fmla="*/ 2261727 w 6326724"/>
                <a:gd name="connsiteY74" fmla="*/ 409720 h 6561326"/>
                <a:gd name="connsiteX75" fmla="*/ 3610060 w 6326724"/>
                <a:gd name="connsiteY75" fmla="*/ 27032 h 6561326"/>
                <a:gd name="connsiteX76" fmla="*/ 4139342 w 6326724"/>
                <a:gd name="connsiteY76" fmla="*/ 440 h 65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326724" h="6561326">
                  <a:moveTo>
                    <a:pt x="6326724" y="5020808"/>
                  </a:moveTo>
                  <a:lnTo>
                    <a:pt x="6326724" y="5698632"/>
                  </a:lnTo>
                  <a:lnTo>
                    <a:pt x="6067438" y="5902509"/>
                  </a:lnTo>
                  <a:cubicBezTo>
                    <a:pt x="5977868" y="5970407"/>
                    <a:pt x="5888364" y="6036453"/>
                    <a:pt x="5799974" y="6102017"/>
                  </a:cubicBezTo>
                  <a:lnTo>
                    <a:pt x="5665258" y="6202100"/>
                  </a:lnTo>
                  <a:cubicBezTo>
                    <a:pt x="5619654" y="6235719"/>
                    <a:pt x="5573656" y="6269596"/>
                    <a:pt x="5526873" y="6302828"/>
                  </a:cubicBezTo>
                  <a:cubicBezTo>
                    <a:pt x="5480220" y="6336189"/>
                    <a:pt x="5433044" y="6369423"/>
                    <a:pt x="5385080" y="6402268"/>
                  </a:cubicBezTo>
                  <a:cubicBezTo>
                    <a:pt x="5336988" y="6434857"/>
                    <a:pt x="5288500" y="6467187"/>
                    <a:pt x="5238833" y="6498875"/>
                  </a:cubicBezTo>
                  <a:lnTo>
                    <a:pt x="5138040" y="6561326"/>
                  </a:lnTo>
                  <a:lnTo>
                    <a:pt x="3946072" y="6561326"/>
                  </a:lnTo>
                  <a:lnTo>
                    <a:pt x="3976009" y="6555242"/>
                  </a:lnTo>
                  <a:cubicBezTo>
                    <a:pt x="4123712" y="6519227"/>
                    <a:pt x="4266863" y="6466383"/>
                    <a:pt x="4404855" y="6399048"/>
                  </a:cubicBezTo>
                  <a:cubicBezTo>
                    <a:pt x="4589500" y="6310299"/>
                    <a:pt x="4765232" y="6196690"/>
                    <a:pt x="4938868" y="6072132"/>
                  </a:cubicBezTo>
                  <a:cubicBezTo>
                    <a:pt x="4982245" y="6041089"/>
                    <a:pt x="5025359" y="6008630"/>
                    <a:pt x="5068342" y="5976042"/>
                  </a:cubicBezTo>
                  <a:cubicBezTo>
                    <a:pt x="5111588" y="5943453"/>
                    <a:pt x="5154702" y="5910349"/>
                    <a:pt x="5197816" y="5876730"/>
                  </a:cubicBezTo>
                  <a:lnTo>
                    <a:pt x="5460039" y="5670637"/>
                  </a:lnTo>
                  <a:cubicBezTo>
                    <a:pt x="5639966" y="5530365"/>
                    <a:pt x="5821596" y="5399753"/>
                    <a:pt x="5999033" y="5271718"/>
                  </a:cubicBezTo>
                  <a:cubicBezTo>
                    <a:pt x="6087686" y="5207700"/>
                    <a:pt x="6174667" y="5143360"/>
                    <a:pt x="6258766" y="5077603"/>
                  </a:cubicBezTo>
                  <a:close/>
                  <a:moveTo>
                    <a:pt x="4139342" y="440"/>
                  </a:moveTo>
                  <a:cubicBezTo>
                    <a:pt x="4198237" y="1301"/>
                    <a:pt x="4257068" y="3427"/>
                    <a:pt x="4315744" y="6808"/>
                  </a:cubicBezTo>
                  <a:cubicBezTo>
                    <a:pt x="4550841" y="20849"/>
                    <a:pt x="4785806" y="55240"/>
                    <a:pt x="5015400" y="113591"/>
                  </a:cubicBezTo>
                  <a:cubicBezTo>
                    <a:pt x="5244992" y="171812"/>
                    <a:pt x="5469212" y="254249"/>
                    <a:pt x="5681114" y="361418"/>
                  </a:cubicBezTo>
                  <a:cubicBezTo>
                    <a:pt x="5892754" y="468586"/>
                    <a:pt x="6093124" y="599584"/>
                    <a:pt x="6270952" y="755441"/>
                  </a:cubicBezTo>
                  <a:lnTo>
                    <a:pt x="6326724" y="807432"/>
                  </a:lnTo>
                  <a:lnTo>
                    <a:pt x="6326724" y="1231565"/>
                  </a:lnTo>
                  <a:lnTo>
                    <a:pt x="6302093" y="1203002"/>
                  </a:lnTo>
                  <a:cubicBezTo>
                    <a:pt x="6227937" y="1127247"/>
                    <a:pt x="6149211" y="1056081"/>
                    <a:pt x="6066914" y="989616"/>
                  </a:cubicBezTo>
                  <a:cubicBezTo>
                    <a:pt x="5902714" y="856299"/>
                    <a:pt x="5724360" y="740371"/>
                    <a:pt x="5533688" y="647242"/>
                  </a:cubicBezTo>
                  <a:cubicBezTo>
                    <a:pt x="5343146" y="553857"/>
                    <a:pt x="5141466" y="482239"/>
                    <a:pt x="4933626" y="432262"/>
                  </a:cubicBezTo>
                  <a:cubicBezTo>
                    <a:pt x="4725788" y="382156"/>
                    <a:pt x="4512182" y="353303"/>
                    <a:pt x="4296873" y="343126"/>
                  </a:cubicBezTo>
                  <a:cubicBezTo>
                    <a:pt x="4081172" y="332435"/>
                    <a:pt x="3865732" y="339520"/>
                    <a:pt x="3651602" y="365797"/>
                  </a:cubicBezTo>
                  <a:cubicBezTo>
                    <a:pt x="3437604" y="392202"/>
                    <a:pt x="3225572" y="436384"/>
                    <a:pt x="3018256" y="496666"/>
                  </a:cubicBezTo>
                  <a:cubicBezTo>
                    <a:pt x="2810809" y="556691"/>
                    <a:pt x="2608474" y="634362"/>
                    <a:pt x="2412429" y="724399"/>
                  </a:cubicBezTo>
                  <a:cubicBezTo>
                    <a:pt x="2019160" y="902541"/>
                    <a:pt x="1651969" y="1138775"/>
                    <a:pt x="1329857" y="1424086"/>
                  </a:cubicBezTo>
                  <a:cubicBezTo>
                    <a:pt x="1169326" y="1567192"/>
                    <a:pt x="1020588" y="1723307"/>
                    <a:pt x="887314" y="1891015"/>
                  </a:cubicBezTo>
                  <a:cubicBezTo>
                    <a:pt x="753778" y="2058466"/>
                    <a:pt x="635967" y="2238026"/>
                    <a:pt x="537420" y="2427245"/>
                  </a:cubicBezTo>
                  <a:cubicBezTo>
                    <a:pt x="438874" y="2616335"/>
                    <a:pt x="356839" y="2814313"/>
                    <a:pt x="299965" y="3020021"/>
                  </a:cubicBezTo>
                  <a:cubicBezTo>
                    <a:pt x="242961" y="3225212"/>
                    <a:pt x="213474" y="3438518"/>
                    <a:pt x="213606" y="3651953"/>
                  </a:cubicBezTo>
                  <a:cubicBezTo>
                    <a:pt x="214785" y="3756804"/>
                    <a:pt x="225269" y="3860881"/>
                    <a:pt x="250036" y="3961352"/>
                  </a:cubicBezTo>
                  <a:cubicBezTo>
                    <a:pt x="274412" y="4061950"/>
                    <a:pt x="312284" y="4158171"/>
                    <a:pt x="357625" y="4250783"/>
                  </a:cubicBezTo>
                  <a:cubicBezTo>
                    <a:pt x="380558" y="4297025"/>
                    <a:pt x="405982" y="4342366"/>
                    <a:pt x="432715" y="4387063"/>
                  </a:cubicBezTo>
                  <a:cubicBezTo>
                    <a:pt x="459841" y="4431630"/>
                    <a:pt x="488803" y="4475554"/>
                    <a:pt x="518943" y="4518962"/>
                  </a:cubicBezTo>
                  <a:cubicBezTo>
                    <a:pt x="580011" y="4605521"/>
                    <a:pt x="647893" y="4689504"/>
                    <a:pt x="718133" y="4773874"/>
                  </a:cubicBezTo>
                  <a:cubicBezTo>
                    <a:pt x="788374" y="4858372"/>
                    <a:pt x="861760" y="4942871"/>
                    <a:pt x="933704" y="5030717"/>
                  </a:cubicBezTo>
                  <a:cubicBezTo>
                    <a:pt x="969742" y="5074512"/>
                    <a:pt x="1005387" y="5119337"/>
                    <a:pt x="1040900" y="5164806"/>
                  </a:cubicBezTo>
                  <a:lnTo>
                    <a:pt x="1092401" y="5230628"/>
                  </a:lnTo>
                  <a:cubicBezTo>
                    <a:pt x="1109306" y="5251624"/>
                    <a:pt x="1125425" y="5273135"/>
                    <a:pt x="1142854" y="5293615"/>
                  </a:cubicBezTo>
                  <a:cubicBezTo>
                    <a:pt x="1278880" y="5460293"/>
                    <a:pt x="1426438" y="5613704"/>
                    <a:pt x="1576354" y="5759128"/>
                  </a:cubicBezTo>
                  <a:cubicBezTo>
                    <a:pt x="1651706" y="5831519"/>
                    <a:pt x="1728368" y="5901461"/>
                    <a:pt x="1806865" y="5968571"/>
                  </a:cubicBezTo>
                  <a:cubicBezTo>
                    <a:pt x="1885362" y="6035680"/>
                    <a:pt x="1965299" y="6100599"/>
                    <a:pt x="2048253" y="6161654"/>
                  </a:cubicBezTo>
                  <a:cubicBezTo>
                    <a:pt x="2213502" y="6284022"/>
                    <a:pt x="2391724" y="6393380"/>
                    <a:pt x="2587506" y="6467059"/>
                  </a:cubicBezTo>
                  <a:cubicBezTo>
                    <a:pt x="2685137" y="6503898"/>
                    <a:pt x="2786304" y="6532106"/>
                    <a:pt x="2889176" y="6553360"/>
                  </a:cubicBezTo>
                  <a:lnTo>
                    <a:pt x="2929698" y="6561326"/>
                  </a:lnTo>
                  <a:lnTo>
                    <a:pt x="1816374" y="6561326"/>
                  </a:lnTo>
                  <a:lnTo>
                    <a:pt x="1787601" y="6545761"/>
                  </a:lnTo>
                  <a:cubicBezTo>
                    <a:pt x="1577272" y="6422749"/>
                    <a:pt x="1389483" y="6266761"/>
                    <a:pt x="1225544" y="6094158"/>
                  </a:cubicBezTo>
                  <a:cubicBezTo>
                    <a:pt x="1143116" y="6007986"/>
                    <a:pt x="1068158" y="5916274"/>
                    <a:pt x="997654" y="5822374"/>
                  </a:cubicBezTo>
                  <a:cubicBezTo>
                    <a:pt x="927546" y="5728086"/>
                    <a:pt x="860842" y="5632381"/>
                    <a:pt x="798596" y="5534615"/>
                  </a:cubicBezTo>
                  <a:cubicBezTo>
                    <a:pt x="782608" y="5510399"/>
                    <a:pt x="767537" y="5485797"/>
                    <a:pt x="752075" y="5461324"/>
                  </a:cubicBezTo>
                  <a:lnTo>
                    <a:pt x="707650" y="5390221"/>
                  </a:lnTo>
                  <a:cubicBezTo>
                    <a:pt x="679213" y="5344237"/>
                    <a:pt x="649728" y="5298638"/>
                    <a:pt x="619980" y="5252396"/>
                  </a:cubicBezTo>
                  <a:lnTo>
                    <a:pt x="438349" y="4970822"/>
                  </a:lnTo>
                  <a:cubicBezTo>
                    <a:pt x="377413" y="4874860"/>
                    <a:pt x="317263" y="4776064"/>
                    <a:pt x="261044" y="4673145"/>
                  </a:cubicBezTo>
                  <a:cubicBezTo>
                    <a:pt x="233000" y="4621622"/>
                    <a:pt x="205874" y="4569197"/>
                    <a:pt x="181107" y="4515356"/>
                  </a:cubicBezTo>
                  <a:cubicBezTo>
                    <a:pt x="156470" y="4461385"/>
                    <a:pt x="133537" y="4406385"/>
                    <a:pt x="113224" y="4350223"/>
                  </a:cubicBezTo>
                  <a:cubicBezTo>
                    <a:pt x="93305" y="4293934"/>
                    <a:pt x="75614" y="4236872"/>
                    <a:pt x="61199" y="4178908"/>
                  </a:cubicBezTo>
                  <a:cubicBezTo>
                    <a:pt x="54385" y="4149927"/>
                    <a:pt x="47440" y="4120815"/>
                    <a:pt x="41804" y="4091577"/>
                  </a:cubicBezTo>
                  <a:lnTo>
                    <a:pt x="33287" y="4047781"/>
                  </a:lnTo>
                  <a:lnTo>
                    <a:pt x="26209" y="4003858"/>
                  </a:lnTo>
                  <a:cubicBezTo>
                    <a:pt x="7732" y="3886643"/>
                    <a:pt x="0" y="3768783"/>
                    <a:pt x="0" y="3651953"/>
                  </a:cubicBezTo>
                  <a:cubicBezTo>
                    <a:pt x="524" y="3422031"/>
                    <a:pt x="25030" y="3192109"/>
                    <a:pt x="72731" y="2966307"/>
                  </a:cubicBezTo>
                  <a:cubicBezTo>
                    <a:pt x="120301" y="2740634"/>
                    <a:pt x="193163" y="2519343"/>
                    <a:pt x="291316" y="2309385"/>
                  </a:cubicBezTo>
                  <a:cubicBezTo>
                    <a:pt x="488540" y="1889469"/>
                    <a:pt x="774352" y="1513736"/>
                    <a:pt x="1110878" y="1193776"/>
                  </a:cubicBezTo>
                  <a:cubicBezTo>
                    <a:pt x="1279535" y="1033797"/>
                    <a:pt x="1461821" y="887856"/>
                    <a:pt x="1654327" y="756730"/>
                  </a:cubicBezTo>
                  <a:cubicBezTo>
                    <a:pt x="1847096" y="625732"/>
                    <a:pt x="2049956" y="509031"/>
                    <a:pt x="2261727" y="409720"/>
                  </a:cubicBezTo>
                  <a:cubicBezTo>
                    <a:pt x="2685792" y="212515"/>
                    <a:pt x="3142357" y="82162"/>
                    <a:pt x="3610060" y="27032"/>
                  </a:cubicBezTo>
                  <a:cubicBezTo>
                    <a:pt x="3785399" y="6647"/>
                    <a:pt x="3962657" y="-2144"/>
                    <a:pt x="4139342" y="4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1" name="Freeform: Shape 4110">
              <a:extLst>
                <a:ext uri="{FF2B5EF4-FFF2-40B4-BE49-F238E27FC236}">
                  <a16:creationId xmlns:a16="http://schemas.microsoft.com/office/drawing/2014/main" id="{BC4A6C98-F96E-4587-B01F-A9B01BBFA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1866928 h 6521594"/>
                <a:gd name="connsiteX4" fmla="*/ 6212358 w 6321679"/>
                <a:gd name="connsiteY4" fmla="*/ 1689281 h 6521594"/>
                <a:gd name="connsiteX5" fmla="*/ 6049880 w 6321679"/>
                <a:gd name="connsiteY5" fmla="*/ 1477173 h 6521594"/>
                <a:gd name="connsiteX6" fmla="*/ 5248663 w 6321679"/>
                <a:gd name="connsiteY6" fmla="*/ 869327 h 6521594"/>
                <a:gd name="connsiteX7" fmla="*/ 4150102 w 6321679"/>
                <a:gd name="connsiteY7" fmla="*/ 644042 h 6521594"/>
                <a:gd name="connsiteX8" fmla="*/ 2867946 w 6321679"/>
                <a:gd name="connsiteY8" fmla="*/ 886459 h 6521594"/>
                <a:gd name="connsiteX9" fmla="*/ 1728892 w 6321679"/>
                <a:gd name="connsiteY9" fmla="*/ 1552397 h 6521594"/>
                <a:gd name="connsiteX10" fmla="*/ 941043 w 6321679"/>
                <a:gd name="connsiteY10" fmla="*/ 2512664 h 6521594"/>
                <a:gd name="connsiteX11" fmla="*/ 655362 w 6321679"/>
                <a:gd name="connsiteY11" fmla="*/ 3630204 h 6521594"/>
                <a:gd name="connsiteX12" fmla="*/ 1128177 w 6321679"/>
                <a:gd name="connsiteY12" fmla="*/ 4667883 h 6521594"/>
                <a:gd name="connsiteX13" fmla="*/ 1366419 w 6321679"/>
                <a:gd name="connsiteY13" fmla="*/ 4997246 h 6521594"/>
                <a:gd name="connsiteX14" fmla="*/ 3601937 w 6321679"/>
                <a:gd name="connsiteY14" fmla="*/ 6284685 h 6521594"/>
                <a:gd name="connsiteX15" fmla="*/ 5298985 w 6321679"/>
                <a:gd name="connsiteY15" fmla="*/ 5492643 h 6521594"/>
                <a:gd name="connsiteX16" fmla="*/ 5505513 w 6321679"/>
                <a:gd name="connsiteY16" fmla="*/ 5335367 h 6521594"/>
                <a:gd name="connsiteX17" fmla="*/ 6252618 w 6321679"/>
                <a:gd name="connsiteY17" fmla="*/ 4722492 h 6521594"/>
                <a:gd name="connsiteX18" fmla="*/ 6321679 w 6321679"/>
                <a:gd name="connsiteY18" fmla="*/ 4651477 h 6521594"/>
                <a:gd name="connsiteX19" fmla="*/ 6321679 w 6321679"/>
                <a:gd name="connsiteY19" fmla="*/ 5523097 h 6521594"/>
                <a:gd name="connsiteX20" fmla="*/ 6024428 w 6321679"/>
                <a:gd name="connsiteY20" fmla="*/ 5754969 h 6521594"/>
                <a:gd name="connsiteX21" fmla="*/ 5702345 w 6321679"/>
                <a:gd name="connsiteY21" fmla="*/ 6000018 h 6521594"/>
                <a:gd name="connsiteX22" fmla="*/ 4988380 w 6321679"/>
                <a:gd name="connsiteY22" fmla="*/ 6506549 h 6521594"/>
                <a:gd name="connsiteX23" fmla="*/ 4961490 w 6321679"/>
                <a:gd name="connsiteY23" fmla="*/ 6521594 h 6521594"/>
                <a:gd name="connsiteX24" fmla="*/ 2011326 w 6321679"/>
                <a:gd name="connsiteY24" fmla="*/ 6521594 h 6521594"/>
                <a:gd name="connsiteX25" fmla="*/ 1982893 w 6321679"/>
                <a:gd name="connsiteY25" fmla="*/ 6505768 h 6521594"/>
                <a:gd name="connsiteX26" fmla="*/ 824149 w 6321679"/>
                <a:gd name="connsiteY26" fmla="*/ 5358682 h 6521594"/>
                <a:gd name="connsiteX27" fmla="*/ 0 w 6321679"/>
                <a:gd name="connsiteY27" fmla="*/ 3630075 h 6521594"/>
                <a:gd name="connsiteX28" fmla="*/ 4150102 w 6321679"/>
                <a:gd name="connsiteY28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1866928"/>
                  </a:lnTo>
                  <a:lnTo>
                    <a:pt x="6212358" y="1689281"/>
                  </a:lnTo>
                  <a:cubicBezTo>
                    <a:pt x="6161484" y="1615222"/>
                    <a:pt x="6107295" y="1544427"/>
                    <a:pt x="6049880" y="1477173"/>
                  </a:cubicBezTo>
                  <a:cubicBezTo>
                    <a:pt x="5825135" y="1214018"/>
                    <a:pt x="5555573" y="1009470"/>
                    <a:pt x="5248663" y="869327"/>
                  </a:cubicBezTo>
                  <a:cubicBezTo>
                    <a:pt x="4921178" y="719909"/>
                    <a:pt x="4551627" y="644042"/>
                    <a:pt x="4150102" y="644042"/>
                  </a:cubicBezTo>
                  <a:cubicBezTo>
                    <a:pt x="3724203" y="644042"/>
                    <a:pt x="3292799" y="725448"/>
                    <a:pt x="2867946" y="886459"/>
                  </a:cubicBezTo>
                  <a:cubicBezTo>
                    <a:pt x="2454234" y="1042832"/>
                    <a:pt x="2060440" y="1273141"/>
                    <a:pt x="1728892" y="1552397"/>
                  </a:cubicBezTo>
                  <a:cubicBezTo>
                    <a:pt x="1391580" y="1836419"/>
                    <a:pt x="1126473" y="2159600"/>
                    <a:pt x="941043" y="2512664"/>
                  </a:cubicBezTo>
                  <a:cubicBezTo>
                    <a:pt x="751551" y="2873583"/>
                    <a:pt x="655362" y="3249575"/>
                    <a:pt x="655362" y="3630204"/>
                  </a:cubicBezTo>
                  <a:cubicBezTo>
                    <a:pt x="655362" y="4013537"/>
                    <a:pt x="808817" y="4237405"/>
                    <a:pt x="1128177" y="4667883"/>
                  </a:cubicBezTo>
                  <a:cubicBezTo>
                    <a:pt x="1205232" y="4771702"/>
                    <a:pt x="1284908" y="4879129"/>
                    <a:pt x="1366419" y="4997246"/>
                  </a:cubicBezTo>
                  <a:cubicBezTo>
                    <a:pt x="1989282" y="5899677"/>
                    <a:pt x="2657880" y="6284685"/>
                    <a:pt x="3601937" y="6284685"/>
                  </a:cubicBezTo>
                  <a:cubicBezTo>
                    <a:pt x="4221523" y="6284685"/>
                    <a:pt x="4676122" y="5971036"/>
                    <a:pt x="5298985" y="5492643"/>
                  </a:cubicBezTo>
                  <a:cubicBezTo>
                    <a:pt x="5368571" y="5439187"/>
                    <a:pt x="5438156" y="5386375"/>
                    <a:pt x="5505513" y="5335367"/>
                  </a:cubicBezTo>
                  <a:cubicBezTo>
                    <a:pt x="5779335" y="5127761"/>
                    <a:pt x="6041730" y="4928776"/>
                    <a:pt x="6252618" y="4722492"/>
                  </a:cubicBezTo>
                  <a:lnTo>
                    <a:pt x="6321679" y="4651477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2" name="Freeform: Shape 4111">
              <a:extLst>
                <a:ext uri="{FF2B5EF4-FFF2-40B4-BE49-F238E27FC236}">
                  <a16:creationId xmlns:a16="http://schemas.microsoft.com/office/drawing/2014/main" id="{A66409EC-9CC3-482A-A4A5-54ED092B3F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2150195 h 6521594"/>
                <a:gd name="connsiteX4" fmla="*/ 6241288 w 6321679"/>
                <a:gd name="connsiteY4" fmla="*/ 1985338 h 6521594"/>
                <a:gd name="connsiteX5" fmla="*/ 5949367 w 6321679"/>
                <a:gd name="connsiteY5" fmla="*/ 1559997 h 6521594"/>
                <a:gd name="connsiteX6" fmla="*/ 5193362 w 6321679"/>
                <a:gd name="connsiteY6" fmla="*/ 986156 h 6521594"/>
                <a:gd name="connsiteX7" fmla="*/ 4150102 w 6321679"/>
                <a:gd name="connsiteY7" fmla="*/ 772850 h 6521594"/>
                <a:gd name="connsiteX8" fmla="*/ 2914861 w 6321679"/>
                <a:gd name="connsiteY8" fmla="*/ 1006637 h 6521594"/>
                <a:gd name="connsiteX9" fmla="*/ 1814073 w 6321679"/>
                <a:gd name="connsiteY9" fmla="*/ 1650163 h 6521594"/>
                <a:gd name="connsiteX10" fmla="*/ 1057412 w 6321679"/>
                <a:gd name="connsiteY10" fmla="*/ 2571657 h 6521594"/>
                <a:gd name="connsiteX11" fmla="*/ 786277 w 6321679"/>
                <a:gd name="connsiteY11" fmla="*/ 3630204 h 6521594"/>
                <a:gd name="connsiteX12" fmla="*/ 1233931 w 6321679"/>
                <a:gd name="connsiteY12" fmla="*/ 4592016 h 6521594"/>
                <a:gd name="connsiteX13" fmla="*/ 1474795 w 6321679"/>
                <a:gd name="connsiteY13" fmla="*/ 4924985 h 6521594"/>
                <a:gd name="connsiteX14" fmla="*/ 2393691 w 6321679"/>
                <a:gd name="connsiteY14" fmla="*/ 5846995 h 6521594"/>
                <a:gd name="connsiteX15" fmla="*/ 3601805 w 6321679"/>
                <a:gd name="connsiteY15" fmla="*/ 6155876 h 6521594"/>
                <a:gd name="connsiteX16" fmla="*/ 4378909 w 6321679"/>
                <a:gd name="connsiteY16" fmla="*/ 5959186 h 6521594"/>
                <a:gd name="connsiteX17" fmla="*/ 5218129 w 6321679"/>
                <a:gd name="connsiteY17" fmla="*/ 5391271 h 6521594"/>
                <a:gd name="connsiteX18" fmla="*/ 5425313 w 6321679"/>
                <a:gd name="connsiteY18" fmla="*/ 5233481 h 6521594"/>
                <a:gd name="connsiteX19" fmla="*/ 6254366 w 6321679"/>
                <a:gd name="connsiteY19" fmla="*/ 4534301 h 6521594"/>
                <a:gd name="connsiteX20" fmla="*/ 6321679 w 6321679"/>
                <a:gd name="connsiteY20" fmla="*/ 4456641 h 6521594"/>
                <a:gd name="connsiteX21" fmla="*/ 6321679 w 6321679"/>
                <a:gd name="connsiteY21" fmla="*/ 5523097 h 6521594"/>
                <a:gd name="connsiteX22" fmla="*/ 6024428 w 6321679"/>
                <a:gd name="connsiteY22" fmla="*/ 5754969 h 6521594"/>
                <a:gd name="connsiteX23" fmla="*/ 5702345 w 6321679"/>
                <a:gd name="connsiteY23" fmla="*/ 6000018 h 6521594"/>
                <a:gd name="connsiteX24" fmla="*/ 4988380 w 6321679"/>
                <a:gd name="connsiteY24" fmla="*/ 6506549 h 6521594"/>
                <a:gd name="connsiteX25" fmla="*/ 4961490 w 6321679"/>
                <a:gd name="connsiteY25" fmla="*/ 6521594 h 6521594"/>
                <a:gd name="connsiteX26" fmla="*/ 2011326 w 6321679"/>
                <a:gd name="connsiteY26" fmla="*/ 6521594 h 6521594"/>
                <a:gd name="connsiteX27" fmla="*/ 1982893 w 6321679"/>
                <a:gd name="connsiteY27" fmla="*/ 6505768 h 6521594"/>
                <a:gd name="connsiteX28" fmla="*/ 824149 w 6321679"/>
                <a:gd name="connsiteY28" fmla="*/ 5358682 h 6521594"/>
                <a:gd name="connsiteX29" fmla="*/ 0 w 6321679"/>
                <a:gd name="connsiteY29" fmla="*/ 3630075 h 6521594"/>
                <a:gd name="connsiteX30" fmla="*/ 4150102 w 6321679"/>
                <a:gd name="connsiteY30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2150195"/>
                  </a:lnTo>
                  <a:lnTo>
                    <a:pt x="6241288" y="1985338"/>
                  </a:lnTo>
                  <a:cubicBezTo>
                    <a:pt x="6156788" y="1831195"/>
                    <a:pt x="6059249" y="1688709"/>
                    <a:pt x="5949367" y="1559997"/>
                  </a:cubicBezTo>
                  <a:cubicBezTo>
                    <a:pt x="5737073" y="1311397"/>
                    <a:pt x="5482843" y="1118314"/>
                    <a:pt x="5193362" y="986156"/>
                  </a:cubicBezTo>
                  <a:cubicBezTo>
                    <a:pt x="4883437" y="844596"/>
                    <a:pt x="4532365" y="772850"/>
                    <a:pt x="4150102" y="772850"/>
                  </a:cubicBezTo>
                  <a:cubicBezTo>
                    <a:pt x="3746218" y="772850"/>
                    <a:pt x="3319008" y="853613"/>
                    <a:pt x="2914861" y="1006637"/>
                  </a:cubicBezTo>
                  <a:cubicBezTo>
                    <a:pt x="2515039" y="1157857"/>
                    <a:pt x="2134350" y="1380438"/>
                    <a:pt x="1814073" y="1650163"/>
                  </a:cubicBezTo>
                  <a:cubicBezTo>
                    <a:pt x="1494190" y="1919502"/>
                    <a:pt x="1232622" y="2238173"/>
                    <a:pt x="1057412" y="2571657"/>
                  </a:cubicBezTo>
                  <a:cubicBezTo>
                    <a:pt x="877486" y="2914158"/>
                    <a:pt x="786277" y="3270313"/>
                    <a:pt x="786277" y="3630204"/>
                  </a:cubicBezTo>
                  <a:cubicBezTo>
                    <a:pt x="786277" y="3974121"/>
                    <a:pt x="923483" y="4173646"/>
                    <a:pt x="1233931" y="4592016"/>
                  </a:cubicBezTo>
                  <a:cubicBezTo>
                    <a:pt x="1311641" y="4696736"/>
                    <a:pt x="1391972" y="4805064"/>
                    <a:pt x="1474795" y="4924985"/>
                  </a:cubicBezTo>
                  <a:cubicBezTo>
                    <a:pt x="1767682" y="5349278"/>
                    <a:pt x="2068172" y="5650948"/>
                    <a:pt x="2393691" y="5846995"/>
                  </a:cubicBezTo>
                  <a:cubicBezTo>
                    <a:pt x="2738735" y="6054891"/>
                    <a:pt x="3133971" y="6155876"/>
                    <a:pt x="3601805" y="6155876"/>
                  </a:cubicBezTo>
                  <a:cubicBezTo>
                    <a:pt x="3867305" y="6155876"/>
                    <a:pt x="4114196" y="6093405"/>
                    <a:pt x="4378909" y="5959186"/>
                  </a:cubicBezTo>
                  <a:cubicBezTo>
                    <a:pt x="4650699" y="5821362"/>
                    <a:pt x="4919737" y="5620421"/>
                    <a:pt x="5218129" y="5391271"/>
                  </a:cubicBezTo>
                  <a:cubicBezTo>
                    <a:pt x="5288107" y="5337558"/>
                    <a:pt x="5357824" y="5284617"/>
                    <a:pt x="5425313" y="5233481"/>
                  </a:cubicBezTo>
                  <a:cubicBezTo>
                    <a:pt x="5739037" y="4995556"/>
                    <a:pt x="6037512" y="4769168"/>
                    <a:pt x="6254366" y="4534301"/>
                  </a:cubicBezTo>
                  <a:lnTo>
                    <a:pt x="6321679" y="4456641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099" name="Picture 3" descr="Βιώσιμη Ανάπτυξη, η Eργαλειοθήκη ενός νέου Eπιχειρείν">
            <a:extLst>
              <a:ext uri="{FF2B5EF4-FFF2-40B4-BE49-F238E27FC236}">
                <a16:creationId xmlns:a16="http://schemas.microsoft.com/office/drawing/2014/main" id="{E6A71718-A4F4-18C7-CD47-BFDF881ADE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08392" y="2855214"/>
            <a:ext cx="4142232" cy="207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1261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8" name="Rectangle 5127">
            <a:extLst>
              <a:ext uri="{FF2B5EF4-FFF2-40B4-BE49-F238E27FC236}">
                <a16:creationId xmlns:a16="http://schemas.microsoft.com/office/drawing/2014/main" id="{B6FACB3C-9069-4791-BC5C-0DB7CD19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30" name="Rectangle 5129">
            <a:extLst>
              <a:ext uri="{FF2B5EF4-FFF2-40B4-BE49-F238E27FC236}">
                <a16:creationId xmlns:a16="http://schemas.microsoft.com/office/drawing/2014/main" id="{71F2038E-D777-4B76-81DD-DD13EE91B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B7B4C0-E16A-EB9D-AB94-720E46A73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802955"/>
            <a:ext cx="4766330" cy="1454051"/>
          </a:xfrm>
        </p:spPr>
        <p:txBody>
          <a:bodyPr>
            <a:normAutofit/>
          </a:bodyPr>
          <a:lstStyle/>
          <a:p>
            <a:r>
              <a:rPr lang="el-GR" sz="3600">
                <a:solidFill>
                  <a:schemeClr val="tx2"/>
                </a:solidFill>
              </a:rPr>
              <a:t>4. Διαχείριση τέλους ζωής και κυκλικότητα</a:t>
            </a:r>
            <a:endParaRPr lang="en-GR" sz="3600">
              <a:solidFill>
                <a:schemeClr val="tx2"/>
              </a:solidFill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592A2DE-5832-5B2F-64A9-2C0D6AEE7B2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04672" y="2421683"/>
            <a:ext cx="4765949" cy="335347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GR" altLang="en-GR" sz="1300" b="1" i="0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Σχεδιασμός για αποσυναρμολόγηση</a:t>
            </a:r>
            <a:endParaRPr kumimoji="0" lang="en-GR" altLang="en-GR" sz="1300" b="0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  <a:p>
            <a:pPr marL="457200" lvl="1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en-GR" altLang="en-GR" sz="1300" b="0" i="0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Σύνδεσμοι που αφαιρούνται, μηχανική συγκράτηση αντί για κόλλες.</a:t>
            </a:r>
          </a:p>
          <a:p>
            <a:pPr marL="457200" lvl="1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en-GR" altLang="en-GR" sz="1300" b="0" i="0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Καταγραφή και τεκμηρίωση υλικών για μελλοντική επαναχρησιμοποίηση.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GR" altLang="en-GR" sz="1300" b="1" i="0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Ανακύκλωση</a:t>
            </a:r>
            <a:endParaRPr kumimoji="0" lang="en-GR" altLang="en-GR" sz="1300" b="0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  <a:p>
            <a:pPr marL="457200" lvl="1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en-GR" altLang="en-GR" sz="1300" b="0" i="0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Θραυσμένο σκυρόδεμα για δευτερεύουσες θεμελιώσεις.</a:t>
            </a:r>
          </a:p>
          <a:p>
            <a:pPr marL="457200" lvl="1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en-GR" altLang="en-GR" sz="1300" b="0" i="0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Διαλογή μετάλλων και ξύλου για επαναχρησιμοποίηση.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GR" altLang="en-GR" sz="1300" b="1" i="0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Κυκλική χρήση</a:t>
            </a:r>
            <a:endParaRPr kumimoji="0" lang="en-GR" altLang="en-GR" sz="1300" b="0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  <a:p>
            <a:pPr marL="457200" lvl="1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en-GR" altLang="en-GR" sz="1300" b="0" i="0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Επιλογή υλικών επαναχρησιμοποιήσιμων ή ανακυκλώσιμων.</a:t>
            </a:r>
          </a:p>
          <a:p>
            <a:pPr marL="457200" lvl="1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en-GR" altLang="en-GR" sz="1300" b="0" i="0" u="none" strike="noStrike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Μείωση αποβλήτων μέσω προκατασκευής.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GR" altLang="en-GR" sz="1300" b="0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5132" name="Group 5131">
            <a:extLst>
              <a:ext uri="{FF2B5EF4-FFF2-40B4-BE49-F238E27FC236}">
                <a16:creationId xmlns:a16="http://schemas.microsoft.com/office/drawing/2014/main" id="{DD354807-230F-4402-B1B9-F733A8F1F1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18240" y="-16714"/>
            <a:ext cx="6373761" cy="6874714"/>
            <a:chOff x="5818240" y="-1"/>
            <a:chExt cx="6373761" cy="6874714"/>
          </a:xfrm>
        </p:grpSpPr>
        <p:sp>
          <p:nvSpPr>
            <p:cNvPr id="5133" name="Freeform: Shape 5132">
              <a:extLst>
                <a:ext uri="{FF2B5EF4-FFF2-40B4-BE49-F238E27FC236}">
                  <a16:creationId xmlns:a16="http://schemas.microsoft.com/office/drawing/2014/main" id="{BF5A6F4A-CE87-4D5C-9382-8167967CE8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18240" y="-1"/>
              <a:ext cx="6373761" cy="6874714"/>
            </a:xfrm>
            <a:custGeom>
              <a:avLst/>
              <a:gdLst>
                <a:gd name="connsiteX0" fmla="*/ 6373761 w 6373761"/>
                <a:gd name="connsiteY0" fmla="*/ 5771297 h 6874714"/>
                <a:gd name="connsiteX1" fmla="*/ 6373761 w 6373761"/>
                <a:gd name="connsiteY1" fmla="*/ 6247960 h 6874714"/>
                <a:gd name="connsiteX2" fmla="*/ 6235932 w 6373761"/>
                <a:gd name="connsiteY2" fmla="*/ 6361930 h 6874714"/>
                <a:gd name="connsiteX3" fmla="*/ 5960375 w 6373761"/>
                <a:gd name="connsiteY3" fmla="*/ 6587489 h 6874714"/>
                <a:gd name="connsiteX4" fmla="*/ 5822907 w 6373761"/>
                <a:gd name="connsiteY4" fmla="*/ 6701871 h 6874714"/>
                <a:gd name="connsiteX5" fmla="*/ 5681115 w 6373761"/>
                <a:gd name="connsiteY5" fmla="*/ 6816896 h 6874714"/>
                <a:gd name="connsiteX6" fmla="*/ 5604096 w 6373761"/>
                <a:gd name="connsiteY6" fmla="*/ 6874714 h 6874714"/>
                <a:gd name="connsiteX7" fmla="*/ 4878485 w 6373761"/>
                <a:gd name="connsiteY7" fmla="*/ 6874714 h 6874714"/>
                <a:gd name="connsiteX8" fmla="*/ 5006014 w 6373761"/>
                <a:gd name="connsiteY8" fmla="*/ 6800200 h 6874714"/>
                <a:gd name="connsiteX9" fmla="*/ 5149855 w 6373761"/>
                <a:gd name="connsiteY9" fmla="*/ 6707667 h 6874714"/>
                <a:gd name="connsiteX10" fmla="*/ 5431866 w 6373761"/>
                <a:gd name="connsiteY10" fmla="*/ 6506210 h 6874714"/>
                <a:gd name="connsiteX11" fmla="*/ 5571036 w 6373761"/>
                <a:gd name="connsiteY11" fmla="*/ 6399557 h 6874714"/>
                <a:gd name="connsiteX12" fmla="*/ 5711649 w 6373761"/>
                <a:gd name="connsiteY12" fmla="*/ 6288912 h 6874714"/>
                <a:gd name="connsiteX13" fmla="*/ 6276589 w 6373761"/>
                <a:gd name="connsiteY13" fmla="*/ 5852379 h 6874714"/>
                <a:gd name="connsiteX14" fmla="*/ 3975975 w 6373761"/>
                <a:gd name="connsiteY14" fmla="*/ 263 h 6874714"/>
                <a:gd name="connsiteX15" fmla="*/ 4350473 w 6373761"/>
                <a:gd name="connsiteY15" fmla="*/ 24963 h 6874714"/>
                <a:gd name="connsiteX16" fmla="*/ 5077909 w 6373761"/>
                <a:gd name="connsiteY16" fmla="*/ 189450 h 6874714"/>
                <a:gd name="connsiteX17" fmla="*/ 5746507 w 6373761"/>
                <a:gd name="connsiteY17" fmla="*/ 505804 h 6874714"/>
                <a:gd name="connsiteX18" fmla="*/ 6322456 w 6373761"/>
                <a:gd name="connsiteY18" fmla="*/ 956633 h 6874714"/>
                <a:gd name="connsiteX19" fmla="*/ 6373761 w 6373761"/>
                <a:gd name="connsiteY19" fmla="*/ 1011863 h 6874714"/>
                <a:gd name="connsiteX20" fmla="*/ 6373761 w 6373761"/>
                <a:gd name="connsiteY20" fmla="*/ 1185075 h 6874714"/>
                <a:gd name="connsiteX21" fmla="*/ 6359489 w 6373761"/>
                <a:gd name="connsiteY21" fmla="*/ 1169497 h 6874714"/>
                <a:gd name="connsiteX22" fmla="*/ 6233869 w 6373761"/>
                <a:gd name="connsiteY22" fmla="*/ 1047442 h 6874714"/>
                <a:gd name="connsiteX23" fmla="*/ 5961423 w 6373761"/>
                <a:gd name="connsiteY23" fmla="*/ 827953 h 6874714"/>
                <a:gd name="connsiteX24" fmla="*/ 5663555 w 6373761"/>
                <a:gd name="connsiteY24" fmla="*/ 645304 h 6874714"/>
                <a:gd name="connsiteX25" fmla="*/ 5013827 w 6373761"/>
                <a:gd name="connsiteY25" fmla="*/ 397863 h 6874714"/>
                <a:gd name="connsiteX26" fmla="*/ 4327409 w 6373761"/>
                <a:gd name="connsiteY26" fmla="*/ 302545 h 6874714"/>
                <a:gd name="connsiteX27" fmla="*/ 3639939 w 6373761"/>
                <a:gd name="connsiteY27" fmla="*/ 338868 h 6874714"/>
                <a:gd name="connsiteX28" fmla="*/ 3302495 w 6373761"/>
                <a:gd name="connsiteY28" fmla="*/ 403659 h 6874714"/>
                <a:gd name="connsiteX29" fmla="*/ 2971604 w 6373761"/>
                <a:gd name="connsiteY29" fmla="*/ 496273 h 6874714"/>
                <a:gd name="connsiteX30" fmla="*/ 2648706 w 6373761"/>
                <a:gd name="connsiteY30" fmla="*/ 614389 h 6874714"/>
                <a:gd name="connsiteX31" fmla="*/ 2335374 w 6373761"/>
                <a:gd name="connsiteY31" fmla="*/ 757109 h 6874714"/>
                <a:gd name="connsiteX32" fmla="*/ 1741342 w 6373761"/>
                <a:gd name="connsiteY32" fmla="*/ 1107725 h 6874714"/>
                <a:gd name="connsiteX33" fmla="*/ 1600861 w 6373761"/>
                <a:gd name="connsiteY33" fmla="*/ 1208710 h 6874714"/>
                <a:gd name="connsiteX34" fmla="*/ 1531799 w 6373761"/>
                <a:gd name="connsiteY34" fmla="*/ 1260879 h 6874714"/>
                <a:gd name="connsiteX35" fmla="*/ 1463655 w 6373761"/>
                <a:gd name="connsiteY35" fmla="*/ 1314333 h 6874714"/>
                <a:gd name="connsiteX36" fmla="*/ 1200777 w 6373761"/>
                <a:gd name="connsiteY36" fmla="*/ 1541166 h 6874714"/>
                <a:gd name="connsiteX37" fmla="*/ 731501 w 6373761"/>
                <a:gd name="connsiteY37" fmla="*/ 2055754 h 6874714"/>
                <a:gd name="connsiteX38" fmla="*/ 531393 w 6373761"/>
                <a:gd name="connsiteY38" fmla="*/ 2342739 h 6874714"/>
                <a:gd name="connsiteX39" fmla="*/ 361033 w 6373761"/>
                <a:gd name="connsiteY39" fmla="*/ 2649046 h 6874714"/>
                <a:gd name="connsiteX40" fmla="*/ 323292 w 6373761"/>
                <a:gd name="connsiteY40" fmla="*/ 2728263 h 6874714"/>
                <a:gd name="connsiteX41" fmla="*/ 304945 w 6373761"/>
                <a:gd name="connsiteY41" fmla="*/ 2768193 h 6874714"/>
                <a:gd name="connsiteX42" fmla="*/ 287516 w 6373761"/>
                <a:gd name="connsiteY42" fmla="*/ 2808510 h 6874714"/>
                <a:gd name="connsiteX43" fmla="*/ 254230 w 6373761"/>
                <a:gd name="connsiteY43" fmla="*/ 2889788 h 6874714"/>
                <a:gd name="connsiteX44" fmla="*/ 223042 w 6373761"/>
                <a:gd name="connsiteY44" fmla="*/ 2971968 h 6874714"/>
                <a:gd name="connsiteX45" fmla="*/ 121611 w 6373761"/>
                <a:gd name="connsiteY45" fmla="*/ 3308544 h 6874714"/>
                <a:gd name="connsiteX46" fmla="*/ 39314 w 6373761"/>
                <a:gd name="connsiteY46" fmla="*/ 4005912 h 6874714"/>
                <a:gd name="connsiteX47" fmla="*/ 73910 w 6373761"/>
                <a:gd name="connsiteY47" fmla="*/ 4354081 h 6874714"/>
                <a:gd name="connsiteX48" fmla="*/ 179534 w 6373761"/>
                <a:gd name="connsiteY48" fmla="*/ 4687050 h 6874714"/>
                <a:gd name="connsiteX49" fmla="*/ 215964 w 6373761"/>
                <a:gd name="connsiteY49" fmla="*/ 4766654 h 6874714"/>
                <a:gd name="connsiteX50" fmla="*/ 256457 w 6373761"/>
                <a:gd name="connsiteY50" fmla="*/ 4844455 h 6874714"/>
                <a:gd name="connsiteX51" fmla="*/ 346225 w 6373761"/>
                <a:gd name="connsiteY51" fmla="*/ 4995290 h 6874714"/>
                <a:gd name="connsiteX52" fmla="*/ 445296 w 6373761"/>
                <a:gd name="connsiteY52" fmla="*/ 5140971 h 6874714"/>
                <a:gd name="connsiteX53" fmla="*/ 551443 w 6373761"/>
                <a:gd name="connsiteY53" fmla="*/ 5282531 h 6874714"/>
                <a:gd name="connsiteX54" fmla="*/ 772387 w 6373761"/>
                <a:gd name="connsiteY54" fmla="*/ 5562561 h 6874714"/>
                <a:gd name="connsiteX55" fmla="*/ 882858 w 6373761"/>
                <a:gd name="connsiteY55" fmla="*/ 5704507 h 6874714"/>
                <a:gd name="connsiteX56" fmla="*/ 990316 w 6373761"/>
                <a:gd name="connsiteY56" fmla="*/ 5848258 h 6874714"/>
                <a:gd name="connsiteX57" fmla="*/ 1097774 w 6373761"/>
                <a:gd name="connsiteY57" fmla="*/ 5987114 h 6874714"/>
                <a:gd name="connsiteX58" fmla="*/ 1210080 w 6373761"/>
                <a:gd name="connsiteY58" fmla="*/ 6121203 h 6874714"/>
                <a:gd name="connsiteX59" fmla="*/ 1448192 w 6373761"/>
                <a:gd name="connsiteY59" fmla="*/ 6374054 h 6874714"/>
                <a:gd name="connsiteX60" fmla="*/ 1982991 w 6373761"/>
                <a:gd name="connsiteY60" fmla="*/ 6796158 h 6874714"/>
                <a:gd name="connsiteX61" fmla="*/ 2118475 w 6373761"/>
                <a:gd name="connsiteY61" fmla="*/ 6874714 h 6874714"/>
                <a:gd name="connsiteX62" fmla="*/ 1569874 w 6373761"/>
                <a:gd name="connsiteY62" fmla="*/ 6874714 h 6874714"/>
                <a:gd name="connsiteX63" fmla="*/ 1507802 w 6373761"/>
                <a:gd name="connsiteY63" fmla="*/ 6817815 h 6874714"/>
                <a:gd name="connsiteX64" fmla="*/ 1256865 w 6373761"/>
                <a:gd name="connsiteY64" fmla="*/ 6543437 h 6874714"/>
                <a:gd name="connsiteX65" fmla="*/ 1038410 w 6373761"/>
                <a:gd name="connsiteY65" fmla="*/ 6248722 h 6874714"/>
                <a:gd name="connsiteX66" fmla="*/ 845380 w 6373761"/>
                <a:gd name="connsiteY66" fmla="*/ 5941386 h 6874714"/>
                <a:gd name="connsiteX67" fmla="*/ 755351 w 6373761"/>
                <a:gd name="connsiteY67" fmla="*/ 5788877 h 6874714"/>
                <a:gd name="connsiteX68" fmla="*/ 661784 w 6373761"/>
                <a:gd name="connsiteY68" fmla="*/ 5638944 h 6874714"/>
                <a:gd name="connsiteX69" fmla="*/ 466525 w 6373761"/>
                <a:gd name="connsiteY69" fmla="*/ 5340366 h 6874714"/>
                <a:gd name="connsiteX70" fmla="*/ 370992 w 6373761"/>
                <a:gd name="connsiteY70" fmla="*/ 5188502 h 6874714"/>
                <a:gd name="connsiteX71" fmla="*/ 280046 w 6373761"/>
                <a:gd name="connsiteY71" fmla="*/ 5033287 h 6874714"/>
                <a:gd name="connsiteX72" fmla="*/ 126853 w 6373761"/>
                <a:gd name="connsiteY72" fmla="*/ 4707660 h 6874714"/>
                <a:gd name="connsiteX73" fmla="*/ 30272 w 6373761"/>
                <a:gd name="connsiteY73" fmla="*/ 4362068 h 6874714"/>
                <a:gd name="connsiteX74" fmla="*/ 0 w 6373761"/>
                <a:gd name="connsiteY74" fmla="*/ 4005912 h 6874714"/>
                <a:gd name="connsiteX75" fmla="*/ 270480 w 6373761"/>
                <a:gd name="connsiteY75" fmla="*/ 2610532 h 6874714"/>
                <a:gd name="connsiteX76" fmla="*/ 415942 w 6373761"/>
                <a:gd name="connsiteY76" fmla="*/ 2280526 h 6874714"/>
                <a:gd name="connsiteX77" fmla="*/ 590102 w 6373761"/>
                <a:gd name="connsiteY77" fmla="*/ 1962626 h 6874714"/>
                <a:gd name="connsiteX78" fmla="*/ 1020719 w 6373761"/>
                <a:gd name="connsiteY78" fmla="*/ 1373070 h 6874714"/>
                <a:gd name="connsiteX79" fmla="*/ 1275080 w 6373761"/>
                <a:gd name="connsiteY79" fmla="*/ 1107081 h 6874714"/>
                <a:gd name="connsiteX80" fmla="*/ 1342437 w 6373761"/>
                <a:gd name="connsiteY80" fmla="*/ 1043965 h 6874714"/>
                <a:gd name="connsiteX81" fmla="*/ 1411106 w 6373761"/>
                <a:gd name="connsiteY81" fmla="*/ 982138 h 6874714"/>
                <a:gd name="connsiteX82" fmla="*/ 1553029 w 6373761"/>
                <a:gd name="connsiteY82" fmla="*/ 863376 h 6874714"/>
                <a:gd name="connsiteX83" fmla="*/ 2173401 w 6373761"/>
                <a:gd name="connsiteY83" fmla="*/ 454409 h 6874714"/>
                <a:gd name="connsiteX84" fmla="*/ 3599708 w 6373761"/>
                <a:gd name="connsiteY84" fmla="*/ 16332 h 6874714"/>
                <a:gd name="connsiteX85" fmla="*/ 3975975 w 6373761"/>
                <a:gd name="connsiteY85" fmla="*/ 263 h 687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373761" h="6874714">
                  <a:moveTo>
                    <a:pt x="6373761" y="5771297"/>
                  </a:moveTo>
                  <a:lnTo>
                    <a:pt x="6373761" y="6247960"/>
                  </a:lnTo>
                  <a:lnTo>
                    <a:pt x="6235932" y="6361930"/>
                  </a:lnTo>
                  <a:cubicBezTo>
                    <a:pt x="6143250" y="6437460"/>
                    <a:pt x="6051059" y="6512200"/>
                    <a:pt x="5960375" y="6587489"/>
                  </a:cubicBezTo>
                  <a:lnTo>
                    <a:pt x="5822907" y="6701871"/>
                  </a:lnTo>
                  <a:cubicBezTo>
                    <a:pt x="5776123" y="6740385"/>
                    <a:pt x="5729079" y="6778899"/>
                    <a:pt x="5681115" y="6816896"/>
                  </a:cubicBezTo>
                  <a:lnTo>
                    <a:pt x="5604096" y="6874714"/>
                  </a:lnTo>
                  <a:lnTo>
                    <a:pt x="4878485" y="6874714"/>
                  </a:lnTo>
                  <a:lnTo>
                    <a:pt x="5006014" y="6800200"/>
                  </a:lnTo>
                  <a:cubicBezTo>
                    <a:pt x="5054354" y="6770429"/>
                    <a:pt x="5102285" y="6739483"/>
                    <a:pt x="5149855" y="6707667"/>
                  </a:cubicBezTo>
                  <a:cubicBezTo>
                    <a:pt x="5244993" y="6643906"/>
                    <a:pt x="5338561" y="6576025"/>
                    <a:pt x="5431866" y="6506210"/>
                  </a:cubicBezTo>
                  <a:cubicBezTo>
                    <a:pt x="5478386" y="6471304"/>
                    <a:pt x="5524777" y="6435495"/>
                    <a:pt x="5571036" y="6399557"/>
                  </a:cubicBezTo>
                  <a:lnTo>
                    <a:pt x="5711649" y="6288912"/>
                  </a:lnTo>
                  <a:cubicBezTo>
                    <a:pt x="5902059" y="6140395"/>
                    <a:pt x="6093257" y="5998320"/>
                    <a:pt x="6276589" y="5852379"/>
                  </a:cubicBezTo>
                  <a:close/>
                  <a:moveTo>
                    <a:pt x="3975975" y="263"/>
                  </a:moveTo>
                  <a:cubicBezTo>
                    <a:pt x="4101550" y="1809"/>
                    <a:pt x="4226830" y="10149"/>
                    <a:pt x="4350473" y="24963"/>
                  </a:cubicBezTo>
                  <a:cubicBezTo>
                    <a:pt x="4598149" y="54846"/>
                    <a:pt x="4842943" y="108687"/>
                    <a:pt x="5077909" y="189450"/>
                  </a:cubicBezTo>
                  <a:cubicBezTo>
                    <a:pt x="5312876" y="269955"/>
                    <a:pt x="5537357" y="376867"/>
                    <a:pt x="5746507" y="505804"/>
                  </a:cubicBezTo>
                  <a:cubicBezTo>
                    <a:pt x="5955527" y="634999"/>
                    <a:pt x="6148688" y="786864"/>
                    <a:pt x="6322456" y="956633"/>
                  </a:cubicBezTo>
                  <a:lnTo>
                    <a:pt x="6373761" y="1011863"/>
                  </a:lnTo>
                  <a:lnTo>
                    <a:pt x="6373761" y="1185075"/>
                  </a:lnTo>
                  <a:lnTo>
                    <a:pt x="6359489" y="1169497"/>
                  </a:lnTo>
                  <a:cubicBezTo>
                    <a:pt x="6318811" y="1127602"/>
                    <a:pt x="6276917" y="1086890"/>
                    <a:pt x="6233869" y="1047442"/>
                  </a:cubicBezTo>
                  <a:cubicBezTo>
                    <a:pt x="6147509" y="968870"/>
                    <a:pt x="6056431" y="895448"/>
                    <a:pt x="5961423" y="827953"/>
                  </a:cubicBezTo>
                  <a:cubicBezTo>
                    <a:pt x="5865891" y="761102"/>
                    <a:pt x="5766688" y="699403"/>
                    <a:pt x="5663555" y="645304"/>
                  </a:cubicBezTo>
                  <a:cubicBezTo>
                    <a:pt x="5457943" y="535816"/>
                    <a:pt x="5238703" y="453894"/>
                    <a:pt x="5013827" y="397863"/>
                  </a:cubicBezTo>
                  <a:cubicBezTo>
                    <a:pt x="4788953" y="341703"/>
                    <a:pt x="4558442" y="310917"/>
                    <a:pt x="4327409" y="302545"/>
                  </a:cubicBezTo>
                  <a:cubicBezTo>
                    <a:pt x="4096111" y="293012"/>
                    <a:pt x="3867174" y="305893"/>
                    <a:pt x="3639939" y="338868"/>
                  </a:cubicBezTo>
                  <a:cubicBezTo>
                    <a:pt x="3526585" y="355999"/>
                    <a:pt x="3413885" y="377254"/>
                    <a:pt x="3302495" y="403659"/>
                  </a:cubicBezTo>
                  <a:cubicBezTo>
                    <a:pt x="3191107" y="430451"/>
                    <a:pt x="3080634" y="460978"/>
                    <a:pt x="2971604" y="496273"/>
                  </a:cubicBezTo>
                  <a:cubicBezTo>
                    <a:pt x="2862573" y="531437"/>
                    <a:pt x="2754854" y="570852"/>
                    <a:pt x="2648706" y="614389"/>
                  </a:cubicBezTo>
                  <a:cubicBezTo>
                    <a:pt x="2542690" y="658056"/>
                    <a:pt x="2438114" y="705714"/>
                    <a:pt x="2335374" y="757109"/>
                  </a:cubicBezTo>
                  <a:cubicBezTo>
                    <a:pt x="2129894" y="859769"/>
                    <a:pt x="1931228" y="976855"/>
                    <a:pt x="1741342" y="1107725"/>
                  </a:cubicBezTo>
                  <a:cubicBezTo>
                    <a:pt x="1694035" y="1140571"/>
                    <a:pt x="1646858" y="1173933"/>
                    <a:pt x="1600861" y="1208710"/>
                  </a:cubicBezTo>
                  <a:cubicBezTo>
                    <a:pt x="1577535" y="1225713"/>
                    <a:pt x="1554732" y="1243361"/>
                    <a:pt x="1531799" y="1260879"/>
                  </a:cubicBezTo>
                  <a:cubicBezTo>
                    <a:pt x="1508735" y="1278267"/>
                    <a:pt x="1486064" y="1296171"/>
                    <a:pt x="1463655" y="1314333"/>
                  </a:cubicBezTo>
                  <a:cubicBezTo>
                    <a:pt x="1373627" y="1386853"/>
                    <a:pt x="1285564" y="1462077"/>
                    <a:pt x="1200777" y="1541166"/>
                  </a:cubicBezTo>
                  <a:cubicBezTo>
                    <a:pt x="1030810" y="1698827"/>
                    <a:pt x="873161" y="1870785"/>
                    <a:pt x="731501" y="2055754"/>
                  </a:cubicBezTo>
                  <a:cubicBezTo>
                    <a:pt x="660734" y="2148239"/>
                    <a:pt x="593771" y="2243944"/>
                    <a:pt x="531393" y="2342739"/>
                  </a:cubicBezTo>
                  <a:cubicBezTo>
                    <a:pt x="470063" y="2442050"/>
                    <a:pt x="412140" y="2543810"/>
                    <a:pt x="361033" y="2649046"/>
                  </a:cubicBezTo>
                  <a:cubicBezTo>
                    <a:pt x="347798" y="2675194"/>
                    <a:pt x="335479" y="2701728"/>
                    <a:pt x="323292" y="2728263"/>
                  </a:cubicBezTo>
                  <a:lnTo>
                    <a:pt x="304945" y="2768193"/>
                  </a:lnTo>
                  <a:lnTo>
                    <a:pt x="287516" y="2808510"/>
                  </a:lnTo>
                  <a:cubicBezTo>
                    <a:pt x="276115" y="2835432"/>
                    <a:pt x="264583" y="2862352"/>
                    <a:pt x="254230" y="2889788"/>
                  </a:cubicBezTo>
                  <a:cubicBezTo>
                    <a:pt x="243877" y="2917224"/>
                    <a:pt x="232477" y="2944274"/>
                    <a:pt x="223042" y="2971968"/>
                  </a:cubicBezTo>
                  <a:cubicBezTo>
                    <a:pt x="182679" y="3081970"/>
                    <a:pt x="148475" y="3194291"/>
                    <a:pt x="121611" y="3308544"/>
                  </a:cubicBezTo>
                  <a:cubicBezTo>
                    <a:pt x="67096" y="3536534"/>
                    <a:pt x="39183" y="3771224"/>
                    <a:pt x="39314" y="4005912"/>
                  </a:cubicBezTo>
                  <a:cubicBezTo>
                    <a:pt x="39969" y="4122871"/>
                    <a:pt x="51109" y="4239571"/>
                    <a:pt x="73910" y="4354081"/>
                  </a:cubicBezTo>
                  <a:cubicBezTo>
                    <a:pt x="97892" y="4468334"/>
                    <a:pt x="132619" y="4580140"/>
                    <a:pt x="179534" y="4687050"/>
                  </a:cubicBezTo>
                  <a:cubicBezTo>
                    <a:pt x="190673" y="4713972"/>
                    <a:pt x="203647" y="4740249"/>
                    <a:pt x="215964" y="4766654"/>
                  </a:cubicBezTo>
                  <a:cubicBezTo>
                    <a:pt x="229332" y="4792674"/>
                    <a:pt x="242043" y="4818950"/>
                    <a:pt x="256457" y="4844455"/>
                  </a:cubicBezTo>
                  <a:cubicBezTo>
                    <a:pt x="283978" y="4895978"/>
                    <a:pt x="314642" y="4945956"/>
                    <a:pt x="346225" y="4995290"/>
                  </a:cubicBezTo>
                  <a:cubicBezTo>
                    <a:pt x="377676" y="5044752"/>
                    <a:pt x="411355" y="5092926"/>
                    <a:pt x="445296" y="5140971"/>
                  </a:cubicBezTo>
                  <a:cubicBezTo>
                    <a:pt x="479760" y="5188630"/>
                    <a:pt x="515537" y="5235645"/>
                    <a:pt x="551443" y="5282531"/>
                  </a:cubicBezTo>
                  <a:cubicBezTo>
                    <a:pt x="623387" y="5376434"/>
                    <a:pt x="698608" y="5468402"/>
                    <a:pt x="772387" y="5562561"/>
                  </a:cubicBezTo>
                  <a:cubicBezTo>
                    <a:pt x="809472" y="5609448"/>
                    <a:pt x="846428" y="5656719"/>
                    <a:pt x="882858" y="5704507"/>
                  </a:cubicBezTo>
                  <a:cubicBezTo>
                    <a:pt x="919159" y="5751909"/>
                    <a:pt x="955196" y="5802273"/>
                    <a:pt x="990316" y="5848258"/>
                  </a:cubicBezTo>
                  <a:cubicBezTo>
                    <a:pt x="1025175" y="5895402"/>
                    <a:pt x="1061736" y="5941129"/>
                    <a:pt x="1097774" y="5987114"/>
                  </a:cubicBezTo>
                  <a:cubicBezTo>
                    <a:pt x="1134860" y="6032326"/>
                    <a:pt x="1171684" y="6077536"/>
                    <a:pt x="1210080" y="6121203"/>
                  </a:cubicBezTo>
                  <a:cubicBezTo>
                    <a:pt x="1286350" y="6209051"/>
                    <a:pt x="1365632" y="6293677"/>
                    <a:pt x="1448192" y="6374054"/>
                  </a:cubicBezTo>
                  <a:cubicBezTo>
                    <a:pt x="1613572" y="6534420"/>
                    <a:pt x="1792057" y="6677526"/>
                    <a:pt x="1982991" y="6796158"/>
                  </a:cubicBezTo>
                  <a:lnTo>
                    <a:pt x="2118475" y="6874714"/>
                  </a:lnTo>
                  <a:lnTo>
                    <a:pt x="1569874" y="6874714"/>
                  </a:lnTo>
                  <a:lnTo>
                    <a:pt x="1507802" y="6817815"/>
                  </a:lnTo>
                  <a:cubicBezTo>
                    <a:pt x="1418412" y="6730595"/>
                    <a:pt x="1334903" y="6638562"/>
                    <a:pt x="1256865" y="6543437"/>
                  </a:cubicBezTo>
                  <a:cubicBezTo>
                    <a:pt x="1179155" y="6447861"/>
                    <a:pt x="1106817" y="6349194"/>
                    <a:pt x="1038410" y="6248722"/>
                  </a:cubicBezTo>
                  <a:cubicBezTo>
                    <a:pt x="969873" y="6148253"/>
                    <a:pt x="905922" y="6045592"/>
                    <a:pt x="845380" y="5941386"/>
                  </a:cubicBezTo>
                  <a:cubicBezTo>
                    <a:pt x="814453" y="5888704"/>
                    <a:pt x="786147" y="5839370"/>
                    <a:pt x="755351" y="5788877"/>
                  </a:cubicBezTo>
                  <a:cubicBezTo>
                    <a:pt x="724817" y="5738771"/>
                    <a:pt x="693760" y="5688665"/>
                    <a:pt x="661784" y="5638944"/>
                  </a:cubicBezTo>
                  <a:lnTo>
                    <a:pt x="466525" y="5340366"/>
                  </a:lnTo>
                  <a:cubicBezTo>
                    <a:pt x="434156" y="5290131"/>
                    <a:pt x="402181" y="5239639"/>
                    <a:pt x="370992" y="5188502"/>
                  </a:cubicBezTo>
                  <a:cubicBezTo>
                    <a:pt x="339803" y="5137364"/>
                    <a:pt x="308876" y="5086099"/>
                    <a:pt x="280046" y="5033287"/>
                  </a:cubicBezTo>
                  <a:cubicBezTo>
                    <a:pt x="222255" y="4928179"/>
                    <a:pt x="169181" y="4819982"/>
                    <a:pt x="126853" y="4707660"/>
                  </a:cubicBezTo>
                  <a:cubicBezTo>
                    <a:pt x="83739" y="4595725"/>
                    <a:pt x="51764" y="4479670"/>
                    <a:pt x="30272" y="4362068"/>
                  </a:cubicBezTo>
                  <a:cubicBezTo>
                    <a:pt x="9698" y="4244466"/>
                    <a:pt x="0" y="4125060"/>
                    <a:pt x="0" y="4005912"/>
                  </a:cubicBezTo>
                  <a:cubicBezTo>
                    <a:pt x="1704" y="3530867"/>
                    <a:pt x="95140" y="3057110"/>
                    <a:pt x="270480" y="2610532"/>
                  </a:cubicBezTo>
                  <a:cubicBezTo>
                    <a:pt x="314511" y="2498984"/>
                    <a:pt x="362212" y="2388466"/>
                    <a:pt x="415942" y="2280526"/>
                  </a:cubicBezTo>
                  <a:cubicBezTo>
                    <a:pt x="468884" y="2172197"/>
                    <a:pt x="527199" y="2066188"/>
                    <a:pt x="590102" y="1962626"/>
                  </a:cubicBezTo>
                  <a:cubicBezTo>
                    <a:pt x="716037" y="1755631"/>
                    <a:pt x="859794" y="1557653"/>
                    <a:pt x="1020719" y="1373070"/>
                  </a:cubicBezTo>
                  <a:cubicBezTo>
                    <a:pt x="1101575" y="1281101"/>
                    <a:pt x="1185969" y="1191838"/>
                    <a:pt x="1275080" y="1107081"/>
                  </a:cubicBezTo>
                  <a:cubicBezTo>
                    <a:pt x="1297227" y="1085699"/>
                    <a:pt x="1319504" y="1064575"/>
                    <a:pt x="1342437" y="1043965"/>
                  </a:cubicBezTo>
                  <a:cubicBezTo>
                    <a:pt x="1365240" y="1023226"/>
                    <a:pt x="1387648" y="1002102"/>
                    <a:pt x="1411106" y="982138"/>
                  </a:cubicBezTo>
                  <a:cubicBezTo>
                    <a:pt x="1457497" y="941563"/>
                    <a:pt x="1505065" y="902276"/>
                    <a:pt x="1553029" y="863376"/>
                  </a:cubicBezTo>
                  <a:cubicBezTo>
                    <a:pt x="1745798" y="708806"/>
                    <a:pt x="1954030" y="571882"/>
                    <a:pt x="2173401" y="454409"/>
                  </a:cubicBezTo>
                  <a:cubicBezTo>
                    <a:pt x="2612013" y="219334"/>
                    <a:pt x="3099505" y="65666"/>
                    <a:pt x="3599708" y="16332"/>
                  </a:cubicBezTo>
                  <a:cubicBezTo>
                    <a:pt x="3724530" y="3966"/>
                    <a:pt x="3850400" y="-1283"/>
                    <a:pt x="3975975" y="26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34" name="Freeform: Shape 5133">
              <a:extLst>
                <a:ext uri="{FF2B5EF4-FFF2-40B4-BE49-F238E27FC236}">
                  <a16:creationId xmlns:a16="http://schemas.microsoft.com/office/drawing/2014/main" id="{61023DD2-2E6F-4419-B404-80F08460BE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5276" y="313387"/>
              <a:ext cx="6326724" cy="6561326"/>
            </a:xfrm>
            <a:custGeom>
              <a:avLst/>
              <a:gdLst>
                <a:gd name="connsiteX0" fmla="*/ 6326724 w 6326724"/>
                <a:gd name="connsiteY0" fmla="*/ 5020808 h 6561326"/>
                <a:gd name="connsiteX1" fmla="*/ 6326724 w 6326724"/>
                <a:gd name="connsiteY1" fmla="*/ 5698632 h 6561326"/>
                <a:gd name="connsiteX2" fmla="*/ 6067438 w 6326724"/>
                <a:gd name="connsiteY2" fmla="*/ 5902509 h 6561326"/>
                <a:gd name="connsiteX3" fmla="*/ 5799974 w 6326724"/>
                <a:gd name="connsiteY3" fmla="*/ 6102017 h 6561326"/>
                <a:gd name="connsiteX4" fmla="*/ 5665258 w 6326724"/>
                <a:gd name="connsiteY4" fmla="*/ 6202100 h 6561326"/>
                <a:gd name="connsiteX5" fmla="*/ 5526873 w 6326724"/>
                <a:gd name="connsiteY5" fmla="*/ 6302828 h 6561326"/>
                <a:gd name="connsiteX6" fmla="*/ 5385080 w 6326724"/>
                <a:gd name="connsiteY6" fmla="*/ 6402268 h 6561326"/>
                <a:gd name="connsiteX7" fmla="*/ 5238833 w 6326724"/>
                <a:gd name="connsiteY7" fmla="*/ 6498875 h 6561326"/>
                <a:gd name="connsiteX8" fmla="*/ 5138040 w 6326724"/>
                <a:gd name="connsiteY8" fmla="*/ 6561326 h 6561326"/>
                <a:gd name="connsiteX9" fmla="*/ 3946072 w 6326724"/>
                <a:gd name="connsiteY9" fmla="*/ 6561326 h 6561326"/>
                <a:gd name="connsiteX10" fmla="*/ 3976009 w 6326724"/>
                <a:gd name="connsiteY10" fmla="*/ 6555242 h 6561326"/>
                <a:gd name="connsiteX11" fmla="*/ 4404855 w 6326724"/>
                <a:gd name="connsiteY11" fmla="*/ 6399048 h 6561326"/>
                <a:gd name="connsiteX12" fmla="*/ 4938868 w 6326724"/>
                <a:gd name="connsiteY12" fmla="*/ 6072132 h 6561326"/>
                <a:gd name="connsiteX13" fmla="*/ 5068342 w 6326724"/>
                <a:gd name="connsiteY13" fmla="*/ 5976042 h 6561326"/>
                <a:gd name="connsiteX14" fmla="*/ 5197816 w 6326724"/>
                <a:gd name="connsiteY14" fmla="*/ 5876730 h 6561326"/>
                <a:gd name="connsiteX15" fmla="*/ 5460039 w 6326724"/>
                <a:gd name="connsiteY15" fmla="*/ 5670637 h 6561326"/>
                <a:gd name="connsiteX16" fmla="*/ 5999033 w 6326724"/>
                <a:gd name="connsiteY16" fmla="*/ 5271718 h 6561326"/>
                <a:gd name="connsiteX17" fmla="*/ 6258766 w 6326724"/>
                <a:gd name="connsiteY17" fmla="*/ 5077603 h 6561326"/>
                <a:gd name="connsiteX18" fmla="*/ 4139342 w 6326724"/>
                <a:gd name="connsiteY18" fmla="*/ 440 h 6561326"/>
                <a:gd name="connsiteX19" fmla="*/ 4315744 w 6326724"/>
                <a:gd name="connsiteY19" fmla="*/ 6808 h 6561326"/>
                <a:gd name="connsiteX20" fmla="*/ 5015400 w 6326724"/>
                <a:gd name="connsiteY20" fmla="*/ 113591 h 6561326"/>
                <a:gd name="connsiteX21" fmla="*/ 5681114 w 6326724"/>
                <a:gd name="connsiteY21" fmla="*/ 361418 h 6561326"/>
                <a:gd name="connsiteX22" fmla="*/ 6270952 w 6326724"/>
                <a:gd name="connsiteY22" fmla="*/ 755441 h 6561326"/>
                <a:gd name="connsiteX23" fmla="*/ 6326724 w 6326724"/>
                <a:gd name="connsiteY23" fmla="*/ 807432 h 6561326"/>
                <a:gd name="connsiteX24" fmla="*/ 6326724 w 6326724"/>
                <a:gd name="connsiteY24" fmla="*/ 1231565 h 6561326"/>
                <a:gd name="connsiteX25" fmla="*/ 6302093 w 6326724"/>
                <a:gd name="connsiteY25" fmla="*/ 1203002 h 6561326"/>
                <a:gd name="connsiteX26" fmla="*/ 6066914 w 6326724"/>
                <a:gd name="connsiteY26" fmla="*/ 989616 h 6561326"/>
                <a:gd name="connsiteX27" fmla="*/ 5533688 w 6326724"/>
                <a:gd name="connsiteY27" fmla="*/ 647242 h 6561326"/>
                <a:gd name="connsiteX28" fmla="*/ 4933626 w 6326724"/>
                <a:gd name="connsiteY28" fmla="*/ 432262 h 6561326"/>
                <a:gd name="connsiteX29" fmla="*/ 4296873 w 6326724"/>
                <a:gd name="connsiteY29" fmla="*/ 343126 h 6561326"/>
                <a:gd name="connsiteX30" fmla="*/ 3651602 w 6326724"/>
                <a:gd name="connsiteY30" fmla="*/ 365797 h 6561326"/>
                <a:gd name="connsiteX31" fmla="*/ 3018256 w 6326724"/>
                <a:gd name="connsiteY31" fmla="*/ 496666 h 6561326"/>
                <a:gd name="connsiteX32" fmla="*/ 2412429 w 6326724"/>
                <a:gd name="connsiteY32" fmla="*/ 724399 h 6561326"/>
                <a:gd name="connsiteX33" fmla="*/ 1329857 w 6326724"/>
                <a:gd name="connsiteY33" fmla="*/ 1424086 h 6561326"/>
                <a:gd name="connsiteX34" fmla="*/ 887314 w 6326724"/>
                <a:gd name="connsiteY34" fmla="*/ 1891015 h 6561326"/>
                <a:gd name="connsiteX35" fmla="*/ 537420 w 6326724"/>
                <a:gd name="connsiteY35" fmla="*/ 2427245 h 6561326"/>
                <a:gd name="connsiteX36" fmla="*/ 299965 w 6326724"/>
                <a:gd name="connsiteY36" fmla="*/ 3020021 h 6561326"/>
                <a:gd name="connsiteX37" fmla="*/ 213606 w 6326724"/>
                <a:gd name="connsiteY37" fmla="*/ 3651953 h 6561326"/>
                <a:gd name="connsiteX38" fmla="*/ 250036 w 6326724"/>
                <a:gd name="connsiteY38" fmla="*/ 3961352 h 6561326"/>
                <a:gd name="connsiteX39" fmla="*/ 357625 w 6326724"/>
                <a:gd name="connsiteY39" fmla="*/ 4250783 h 6561326"/>
                <a:gd name="connsiteX40" fmla="*/ 432715 w 6326724"/>
                <a:gd name="connsiteY40" fmla="*/ 4387063 h 6561326"/>
                <a:gd name="connsiteX41" fmla="*/ 518943 w 6326724"/>
                <a:gd name="connsiteY41" fmla="*/ 4518962 h 6561326"/>
                <a:gd name="connsiteX42" fmla="*/ 718133 w 6326724"/>
                <a:gd name="connsiteY42" fmla="*/ 4773874 h 6561326"/>
                <a:gd name="connsiteX43" fmla="*/ 933704 w 6326724"/>
                <a:gd name="connsiteY43" fmla="*/ 5030717 h 6561326"/>
                <a:gd name="connsiteX44" fmla="*/ 1040900 w 6326724"/>
                <a:gd name="connsiteY44" fmla="*/ 5164806 h 6561326"/>
                <a:gd name="connsiteX45" fmla="*/ 1092401 w 6326724"/>
                <a:gd name="connsiteY45" fmla="*/ 5230628 h 6561326"/>
                <a:gd name="connsiteX46" fmla="*/ 1142854 w 6326724"/>
                <a:gd name="connsiteY46" fmla="*/ 5293615 h 6561326"/>
                <a:gd name="connsiteX47" fmla="*/ 1576354 w 6326724"/>
                <a:gd name="connsiteY47" fmla="*/ 5759128 h 6561326"/>
                <a:gd name="connsiteX48" fmla="*/ 1806865 w 6326724"/>
                <a:gd name="connsiteY48" fmla="*/ 5968571 h 6561326"/>
                <a:gd name="connsiteX49" fmla="*/ 2048253 w 6326724"/>
                <a:gd name="connsiteY49" fmla="*/ 6161654 h 6561326"/>
                <a:gd name="connsiteX50" fmla="*/ 2587506 w 6326724"/>
                <a:gd name="connsiteY50" fmla="*/ 6467059 h 6561326"/>
                <a:gd name="connsiteX51" fmla="*/ 2889176 w 6326724"/>
                <a:gd name="connsiteY51" fmla="*/ 6553360 h 6561326"/>
                <a:gd name="connsiteX52" fmla="*/ 2929698 w 6326724"/>
                <a:gd name="connsiteY52" fmla="*/ 6561326 h 6561326"/>
                <a:gd name="connsiteX53" fmla="*/ 1816374 w 6326724"/>
                <a:gd name="connsiteY53" fmla="*/ 6561326 h 6561326"/>
                <a:gd name="connsiteX54" fmla="*/ 1787601 w 6326724"/>
                <a:gd name="connsiteY54" fmla="*/ 6545761 h 6561326"/>
                <a:gd name="connsiteX55" fmla="*/ 1225544 w 6326724"/>
                <a:gd name="connsiteY55" fmla="*/ 6094158 h 6561326"/>
                <a:gd name="connsiteX56" fmla="*/ 997654 w 6326724"/>
                <a:gd name="connsiteY56" fmla="*/ 5822374 h 6561326"/>
                <a:gd name="connsiteX57" fmla="*/ 798596 w 6326724"/>
                <a:gd name="connsiteY57" fmla="*/ 5534615 h 6561326"/>
                <a:gd name="connsiteX58" fmla="*/ 752075 w 6326724"/>
                <a:gd name="connsiteY58" fmla="*/ 5461324 h 6561326"/>
                <a:gd name="connsiteX59" fmla="*/ 707650 w 6326724"/>
                <a:gd name="connsiteY59" fmla="*/ 5390221 h 6561326"/>
                <a:gd name="connsiteX60" fmla="*/ 619980 w 6326724"/>
                <a:gd name="connsiteY60" fmla="*/ 5252396 h 6561326"/>
                <a:gd name="connsiteX61" fmla="*/ 438349 w 6326724"/>
                <a:gd name="connsiteY61" fmla="*/ 4970822 h 6561326"/>
                <a:gd name="connsiteX62" fmla="*/ 261044 w 6326724"/>
                <a:gd name="connsiteY62" fmla="*/ 4673145 h 6561326"/>
                <a:gd name="connsiteX63" fmla="*/ 181107 w 6326724"/>
                <a:gd name="connsiteY63" fmla="*/ 4515356 h 6561326"/>
                <a:gd name="connsiteX64" fmla="*/ 113224 w 6326724"/>
                <a:gd name="connsiteY64" fmla="*/ 4350223 h 6561326"/>
                <a:gd name="connsiteX65" fmla="*/ 61199 w 6326724"/>
                <a:gd name="connsiteY65" fmla="*/ 4178908 h 6561326"/>
                <a:gd name="connsiteX66" fmla="*/ 41804 w 6326724"/>
                <a:gd name="connsiteY66" fmla="*/ 4091577 h 6561326"/>
                <a:gd name="connsiteX67" fmla="*/ 33287 w 6326724"/>
                <a:gd name="connsiteY67" fmla="*/ 4047781 h 6561326"/>
                <a:gd name="connsiteX68" fmla="*/ 26209 w 6326724"/>
                <a:gd name="connsiteY68" fmla="*/ 4003858 h 6561326"/>
                <a:gd name="connsiteX69" fmla="*/ 0 w 6326724"/>
                <a:gd name="connsiteY69" fmla="*/ 3651953 h 6561326"/>
                <a:gd name="connsiteX70" fmla="*/ 72731 w 6326724"/>
                <a:gd name="connsiteY70" fmla="*/ 2966307 h 6561326"/>
                <a:gd name="connsiteX71" fmla="*/ 291316 w 6326724"/>
                <a:gd name="connsiteY71" fmla="*/ 2309385 h 6561326"/>
                <a:gd name="connsiteX72" fmla="*/ 1110878 w 6326724"/>
                <a:gd name="connsiteY72" fmla="*/ 1193776 h 6561326"/>
                <a:gd name="connsiteX73" fmla="*/ 1654327 w 6326724"/>
                <a:gd name="connsiteY73" fmla="*/ 756730 h 6561326"/>
                <a:gd name="connsiteX74" fmla="*/ 2261727 w 6326724"/>
                <a:gd name="connsiteY74" fmla="*/ 409720 h 6561326"/>
                <a:gd name="connsiteX75" fmla="*/ 3610060 w 6326724"/>
                <a:gd name="connsiteY75" fmla="*/ 27032 h 6561326"/>
                <a:gd name="connsiteX76" fmla="*/ 4139342 w 6326724"/>
                <a:gd name="connsiteY76" fmla="*/ 440 h 65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326724" h="6561326">
                  <a:moveTo>
                    <a:pt x="6326724" y="5020808"/>
                  </a:moveTo>
                  <a:lnTo>
                    <a:pt x="6326724" y="5698632"/>
                  </a:lnTo>
                  <a:lnTo>
                    <a:pt x="6067438" y="5902509"/>
                  </a:lnTo>
                  <a:cubicBezTo>
                    <a:pt x="5977868" y="5970407"/>
                    <a:pt x="5888364" y="6036453"/>
                    <a:pt x="5799974" y="6102017"/>
                  </a:cubicBezTo>
                  <a:lnTo>
                    <a:pt x="5665258" y="6202100"/>
                  </a:lnTo>
                  <a:cubicBezTo>
                    <a:pt x="5619654" y="6235719"/>
                    <a:pt x="5573656" y="6269596"/>
                    <a:pt x="5526873" y="6302828"/>
                  </a:cubicBezTo>
                  <a:cubicBezTo>
                    <a:pt x="5480220" y="6336189"/>
                    <a:pt x="5433044" y="6369423"/>
                    <a:pt x="5385080" y="6402268"/>
                  </a:cubicBezTo>
                  <a:cubicBezTo>
                    <a:pt x="5336988" y="6434857"/>
                    <a:pt x="5288500" y="6467187"/>
                    <a:pt x="5238833" y="6498875"/>
                  </a:cubicBezTo>
                  <a:lnTo>
                    <a:pt x="5138040" y="6561326"/>
                  </a:lnTo>
                  <a:lnTo>
                    <a:pt x="3946072" y="6561326"/>
                  </a:lnTo>
                  <a:lnTo>
                    <a:pt x="3976009" y="6555242"/>
                  </a:lnTo>
                  <a:cubicBezTo>
                    <a:pt x="4123712" y="6519227"/>
                    <a:pt x="4266863" y="6466383"/>
                    <a:pt x="4404855" y="6399048"/>
                  </a:cubicBezTo>
                  <a:cubicBezTo>
                    <a:pt x="4589500" y="6310299"/>
                    <a:pt x="4765232" y="6196690"/>
                    <a:pt x="4938868" y="6072132"/>
                  </a:cubicBezTo>
                  <a:cubicBezTo>
                    <a:pt x="4982245" y="6041089"/>
                    <a:pt x="5025359" y="6008630"/>
                    <a:pt x="5068342" y="5976042"/>
                  </a:cubicBezTo>
                  <a:cubicBezTo>
                    <a:pt x="5111588" y="5943453"/>
                    <a:pt x="5154702" y="5910349"/>
                    <a:pt x="5197816" y="5876730"/>
                  </a:cubicBezTo>
                  <a:lnTo>
                    <a:pt x="5460039" y="5670637"/>
                  </a:lnTo>
                  <a:cubicBezTo>
                    <a:pt x="5639966" y="5530365"/>
                    <a:pt x="5821596" y="5399753"/>
                    <a:pt x="5999033" y="5271718"/>
                  </a:cubicBezTo>
                  <a:cubicBezTo>
                    <a:pt x="6087686" y="5207700"/>
                    <a:pt x="6174667" y="5143360"/>
                    <a:pt x="6258766" y="5077603"/>
                  </a:cubicBezTo>
                  <a:close/>
                  <a:moveTo>
                    <a:pt x="4139342" y="440"/>
                  </a:moveTo>
                  <a:cubicBezTo>
                    <a:pt x="4198237" y="1301"/>
                    <a:pt x="4257068" y="3427"/>
                    <a:pt x="4315744" y="6808"/>
                  </a:cubicBezTo>
                  <a:cubicBezTo>
                    <a:pt x="4550841" y="20849"/>
                    <a:pt x="4785806" y="55240"/>
                    <a:pt x="5015400" y="113591"/>
                  </a:cubicBezTo>
                  <a:cubicBezTo>
                    <a:pt x="5244992" y="171812"/>
                    <a:pt x="5469212" y="254249"/>
                    <a:pt x="5681114" y="361418"/>
                  </a:cubicBezTo>
                  <a:cubicBezTo>
                    <a:pt x="5892754" y="468586"/>
                    <a:pt x="6093124" y="599584"/>
                    <a:pt x="6270952" y="755441"/>
                  </a:cubicBezTo>
                  <a:lnTo>
                    <a:pt x="6326724" y="807432"/>
                  </a:lnTo>
                  <a:lnTo>
                    <a:pt x="6326724" y="1231565"/>
                  </a:lnTo>
                  <a:lnTo>
                    <a:pt x="6302093" y="1203002"/>
                  </a:lnTo>
                  <a:cubicBezTo>
                    <a:pt x="6227937" y="1127247"/>
                    <a:pt x="6149211" y="1056081"/>
                    <a:pt x="6066914" y="989616"/>
                  </a:cubicBezTo>
                  <a:cubicBezTo>
                    <a:pt x="5902714" y="856299"/>
                    <a:pt x="5724360" y="740371"/>
                    <a:pt x="5533688" y="647242"/>
                  </a:cubicBezTo>
                  <a:cubicBezTo>
                    <a:pt x="5343146" y="553857"/>
                    <a:pt x="5141466" y="482239"/>
                    <a:pt x="4933626" y="432262"/>
                  </a:cubicBezTo>
                  <a:cubicBezTo>
                    <a:pt x="4725788" y="382156"/>
                    <a:pt x="4512182" y="353303"/>
                    <a:pt x="4296873" y="343126"/>
                  </a:cubicBezTo>
                  <a:cubicBezTo>
                    <a:pt x="4081172" y="332435"/>
                    <a:pt x="3865732" y="339520"/>
                    <a:pt x="3651602" y="365797"/>
                  </a:cubicBezTo>
                  <a:cubicBezTo>
                    <a:pt x="3437604" y="392202"/>
                    <a:pt x="3225572" y="436384"/>
                    <a:pt x="3018256" y="496666"/>
                  </a:cubicBezTo>
                  <a:cubicBezTo>
                    <a:pt x="2810809" y="556691"/>
                    <a:pt x="2608474" y="634362"/>
                    <a:pt x="2412429" y="724399"/>
                  </a:cubicBezTo>
                  <a:cubicBezTo>
                    <a:pt x="2019160" y="902541"/>
                    <a:pt x="1651969" y="1138775"/>
                    <a:pt x="1329857" y="1424086"/>
                  </a:cubicBezTo>
                  <a:cubicBezTo>
                    <a:pt x="1169326" y="1567192"/>
                    <a:pt x="1020588" y="1723307"/>
                    <a:pt x="887314" y="1891015"/>
                  </a:cubicBezTo>
                  <a:cubicBezTo>
                    <a:pt x="753778" y="2058466"/>
                    <a:pt x="635967" y="2238026"/>
                    <a:pt x="537420" y="2427245"/>
                  </a:cubicBezTo>
                  <a:cubicBezTo>
                    <a:pt x="438874" y="2616335"/>
                    <a:pt x="356839" y="2814313"/>
                    <a:pt x="299965" y="3020021"/>
                  </a:cubicBezTo>
                  <a:cubicBezTo>
                    <a:pt x="242961" y="3225212"/>
                    <a:pt x="213474" y="3438518"/>
                    <a:pt x="213606" y="3651953"/>
                  </a:cubicBezTo>
                  <a:cubicBezTo>
                    <a:pt x="214785" y="3756804"/>
                    <a:pt x="225269" y="3860881"/>
                    <a:pt x="250036" y="3961352"/>
                  </a:cubicBezTo>
                  <a:cubicBezTo>
                    <a:pt x="274412" y="4061950"/>
                    <a:pt x="312284" y="4158171"/>
                    <a:pt x="357625" y="4250783"/>
                  </a:cubicBezTo>
                  <a:cubicBezTo>
                    <a:pt x="380558" y="4297025"/>
                    <a:pt x="405982" y="4342366"/>
                    <a:pt x="432715" y="4387063"/>
                  </a:cubicBezTo>
                  <a:cubicBezTo>
                    <a:pt x="459841" y="4431630"/>
                    <a:pt x="488803" y="4475554"/>
                    <a:pt x="518943" y="4518962"/>
                  </a:cubicBezTo>
                  <a:cubicBezTo>
                    <a:pt x="580011" y="4605521"/>
                    <a:pt x="647893" y="4689504"/>
                    <a:pt x="718133" y="4773874"/>
                  </a:cubicBezTo>
                  <a:cubicBezTo>
                    <a:pt x="788374" y="4858372"/>
                    <a:pt x="861760" y="4942871"/>
                    <a:pt x="933704" y="5030717"/>
                  </a:cubicBezTo>
                  <a:cubicBezTo>
                    <a:pt x="969742" y="5074512"/>
                    <a:pt x="1005387" y="5119337"/>
                    <a:pt x="1040900" y="5164806"/>
                  </a:cubicBezTo>
                  <a:lnTo>
                    <a:pt x="1092401" y="5230628"/>
                  </a:lnTo>
                  <a:cubicBezTo>
                    <a:pt x="1109306" y="5251624"/>
                    <a:pt x="1125425" y="5273135"/>
                    <a:pt x="1142854" y="5293615"/>
                  </a:cubicBezTo>
                  <a:cubicBezTo>
                    <a:pt x="1278880" y="5460293"/>
                    <a:pt x="1426438" y="5613704"/>
                    <a:pt x="1576354" y="5759128"/>
                  </a:cubicBezTo>
                  <a:cubicBezTo>
                    <a:pt x="1651706" y="5831519"/>
                    <a:pt x="1728368" y="5901461"/>
                    <a:pt x="1806865" y="5968571"/>
                  </a:cubicBezTo>
                  <a:cubicBezTo>
                    <a:pt x="1885362" y="6035680"/>
                    <a:pt x="1965299" y="6100599"/>
                    <a:pt x="2048253" y="6161654"/>
                  </a:cubicBezTo>
                  <a:cubicBezTo>
                    <a:pt x="2213502" y="6284022"/>
                    <a:pt x="2391724" y="6393380"/>
                    <a:pt x="2587506" y="6467059"/>
                  </a:cubicBezTo>
                  <a:cubicBezTo>
                    <a:pt x="2685137" y="6503898"/>
                    <a:pt x="2786304" y="6532106"/>
                    <a:pt x="2889176" y="6553360"/>
                  </a:cubicBezTo>
                  <a:lnTo>
                    <a:pt x="2929698" y="6561326"/>
                  </a:lnTo>
                  <a:lnTo>
                    <a:pt x="1816374" y="6561326"/>
                  </a:lnTo>
                  <a:lnTo>
                    <a:pt x="1787601" y="6545761"/>
                  </a:lnTo>
                  <a:cubicBezTo>
                    <a:pt x="1577272" y="6422749"/>
                    <a:pt x="1389483" y="6266761"/>
                    <a:pt x="1225544" y="6094158"/>
                  </a:cubicBezTo>
                  <a:cubicBezTo>
                    <a:pt x="1143116" y="6007986"/>
                    <a:pt x="1068158" y="5916274"/>
                    <a:pt x="997654" y="5822374"/>
                  </a:cubicBezTo>
                  <a:cubicBezTo>
                    <a:pt x="927546" y="5728086"/>
                    <a:pt x="860842" y="5632381"/>
                    <a:pt x="798596" y="5534615"/>
                  </a:cubicBezTo>
                  <a:cubicBezTo>
                    <a:pt x="782608" y="5510399"/>
                    <a:pt x="767537" y="5485797"/>
                    <a:pt x="752075" y="5461324"/>
                  </a:cubicBezTo>
                  <a:lnTo>
                    <a:pt x="707650" y="5390221"/>
                  </a:lnTo>
                  <a:cubicBezTo>
                    <a:pt x="679213" y="5344237"/>
                    <a:pt x="649728" y="5298638"/>
                    <a:pt x="619980" y="5252396"/>
                  </a:cubicBezTo>
                  <a:lnTo>
                    <a:pt x="438349" y="4970822"/>
                  </a:lnTo>
                  <a:cubicBezTo>
                    <a:pt x="377413" y="4874860"/>
                    <a:pt x="317263" y="4776064"/>
                    <a:pt x="261044" y="4673145"/>
                  </a:cubicBezTo>
                  <a:cubicBezTo>
                    <a:pt x="233000" y="4621622"/>
                    <a:pt x="205874" y="4569197"/>
                    <a:pt x="181107" y="4515356"/>
                  </a:cubicBezTo>
                  <a:cubicBezTo>
                    <a:pt x="156470" y="4461385"/>
                    <a:pt x="133537" y="4406385"/>
                    <a:pt x="113224" y="4350223"/>
                  </a:cubicBezTo>
                  <a:cubicBezTo>
                    <a:pt x="93305" y="4293934"/>
                    <a:pt x="75614" y="4236872"/>
                    <a:pt x="61199" y="4178908"/>
                  </a:cubicBezTo>
                  <a:cubicBezTo>
                    <a:pt x="54385" y="4149927"/>
                    <a:pt x="47440" y="4120815"/>
                    <a:pt x="41804" y="4091577"/>
                  </a:cubicBezTo>
                  <a:lnTo>
                    <a:pt x="33287" y="4047781"/>
                  </a:lnTo>
                  <a:lnTo>
                    <a:pt x="26209" y="4003858"/>
                  </a:lnTo>
                  <a:cubicBezTo>
                    <a:pt x="7732" y="3886643"/>
                    <a:pt x="0" y="3768783"/>
                    <a:pt x="0" y="3651953"/>
                  </a:cubicBezTo>
                  <a:cubicBezTo>
                    <a:pt x="524" y="3422031"/>
                    <a:pt x="25030" y="3192109"/>
                    <a:pt x="72731" y="2966307"/>
                  </a:cubicBezTo>
                  <a:cubicBezTo>
                    <a:pt x="120301" y="2740634"/>
                    <a:pt x="193163" y="2519343"/>
                    <a:pt x="291316" y="2309385"/>
                  </a:cubicBezTo>
                  <a:cubicBezTo>
                    <a:pt x="488540" y="1889469"/>
                    <a:pt x="774352" y="1513736"/>
                    <a:pt x="1110878" y="1193776"/>
                  </a:cubicBezTo>
                  <a:cubicBezTo>
                    <a:pt x="1279535" y="1033797"/>
                    <a:pt x="1461821" y="887856"/>
                    <a:pt x="1654327" y="756730"/>
                  </a:cubicBezTo>
                  <a:cubicBezTo>
                    <a:pt x="1847096" y="625732"/>
                    <a:pt x="2049956" y="509031"/>
                    <a:pt x="2261727" y="409720"/>
                  </a:cubicBezTo>
                  <a:cubicBezTo>
                    <a:pt x="2685792" y="212515"/>
                    <a:pt x="3142357" y="82162"/>
                    <a:pt x="3610060" y="27032"/>
                  </a:cubicBezTo>
                  <a:cubicBezTo>
                    <a:pt x="3785399" y="6647"/>
                    <a:pt x="3962657" y="-2144"/>
                    <a:pt x="4139342" y="4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35" name="Freeform: Shape 5134">
              <a:extLst>
                <a:ext uri="{FF2B5EF4-FFF2-40B4-BE49-F238E27FC236}">
                  <a16:creationId xmlns:a16="http://schemas.microsoft.com/office/drawing/2014/main" id="{BC4A6C98-F96E-4587-B01F-A9B01BBFA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1866928 h 6521594"/>
                <a:gd name="connsiteX4" fmla="*/ 6212358 w 6321679"/>
                <a:gd name="connsiteY4" fmla="*/ 1689281 h 6521594"/>
                <a:gd name="connsiteX5" fmla="*/ 6049880 w 6321679"/>
                <a:gd name="connsiteY5" fmla="*/ 1477173 h 6521594"/>
                <a:gd name="connsiteX6" fmla="*/ 5248663 w 6321679"/>
                <a:gd name="connsiteY6" fmla="*/ 869327 h 6521594"/>
                <a:gd name="connsiteX7" fmla="*/ 4150102 w 6321679"/>
                <a:gd name="connsiteY7" fmla="*/ 644042 h 6521594"/>
                <a:gd name="connsiteX8" fmla="*/ 2867946 w 6321679"/>
                <a:gd name="connsiteY8" fmla="*/ 886459 h 6521594"/>
                <a:gd name="connsiteX9" fmla="*/ 1728892 w 6321679"/>
                <a:gd name="connsiteY9" fmla="*/ 1552397 h 6521594"/>
                <a:gd name="connsiteX10" fmla="*/ 941043 w 6321679"/>
                <a:gd name="connsiteY10" fmla="*/ 2512664 h 6521594"/>
                <a:gd name="connsiteX11" fmla="*/ 655362 w 6321679"/>
                <a:gd name="connsiteY11" fmla="*/ 3630204 h 6521594"/>
                <a:gd name="connsiteX12" fmla="*/ 1128177 w 6321679"/>
                <a:gd name="connsiteY12" fmla="*/ 4667883 h 6521594"/>
                <a:gd name="connsiteX13" fmla="*/ 1366419 w 6321679"/>
                <a:gd name="connsiteY13" fmla="*/ 4997246 h 6521594"/>
                <a:gd name="connsiteX14" fmla="*/ 3601937 w 6321679"/>
                <a:gd name="connsiteY14" fmla="*/ 6284685 h 6521594"/>
                <a:gd name="connsiteX15" fmla="*/ 5298985 w 6321679"/>
                <a:gd name="connsiteY15" fmla="*/ 5492643 h 6521594"/>
                <a:gd name="connsiteX16" fmla="*/ 5505513 w 6321679"/>
                <a:gd name="connsiteY16" fmla="*/ 5335367 h 6521594"/>
                <a:gd name="connsiteX17" fmla="*/ 6252618 w 6321679"/>
                <a:gd name="connsiteY17" fmla="*/ 4722492 h 6521594"/>
                <a:gd name="connsiteX18" fmla="*/ 6321679 w 6321679"/>
                <a:gd name="connsiteY18" fmla="*/ 4651477 h 6521594"/>
                <a:gd name="connsiteX19" fmla="*/ 6321679 w 6321679"/>
                <a:gd name="connsiteY19" fmla="*/ 5523097 h 6521594"/>
                <a:gd name="connsiteX20" fmla="*/ 6024428 w 6321679"/>
                <a:gd name="connsiteY20" fmla="*/ 5754969 h 6521594"/>
                <a:gd name="connsiteX21" fmla="*/ 5702345 w 6321679"/>
                <a:gd name="connsiteY21" fmla="*/ 6000018 h 6521594"/>
                <a:gd name="connsiteX22" fmla="*/ 4988380 w 6321679"/>
                <a:gd name="connsiteY22" fmla="*/ 6506549 h 6521594"/>
                <a:gd name="connsiteX23" fmla="*/ 4961490 w 6321679"/>
                <a:gd name="connsiteY23" fmla="*/ 6521594 h 6521594"/>
                <a:gd name="connsiteX24" fmla="*/ 2011326 w 6321679"/>
                <a:gd name="connsiteY24" fmla="*/ 6521594 h 6521594"/>
                <a:gd name="connsiteX25" fmla="*/ 1982893 w 6321679"/>
                <a:gd name="connsiteY25" fmla="*/ 6505768 h 6521594"/>
                <a:gd name="connsiteX26" fmla="*/ 824149 w 6321679"/>
                <a:gd name="connsiteY26" fmla="*/ 5358682 h 6521594"/>
                <a:gd name="connsiteX27" fmla="*/ 0 w 6321679"/>
                <a:gd name="connsiteY27" fmla="*/ 3630075 h 6521594"/>
                <a:gd name="connsiteX28" fmla="*/ 4150102 w 6321679"/>
                <a:gd name="connsiteY28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1866928"/>
                  </a:lnTo>
                  <a:lnTo>
                    <a:pt x="6212358" y="1689281"/>
                  </a:lnTo>
                  <a:cubicBezTo>
                    <a:pt x="6161484" y="1615222"/>
                    <a:pt x="6107295" y="1544427"/>
                    <a:pt x="6049880" y="1477173"/>
                  </a:cubicBezTo>
                  <a:cubicBezTo>
                    <a:pt x="5825135" y="1214018"/>
                    <a:pt x="5555573" y="1009470"/>
                    <a:pt x="5248663" y="869327"/>
                  </a:cubicBezTo>
                  <a:cubicBezTo>
                    <a:pt x="4921178" y="719909"/>
                    <a:pt x="4551627" y="644042"/>
                    <a:pt x="4150102" y="644042"/>
                  </a:cubicBezTo>
                  <a:cubicBezTo>
                    <a:pt x="3724203" y="644042"/>
                    <a:pt x="3292799" y="725448"/>
                    <a:pt x="2867946" y="886459"/>
                  </a:cubicBezTo>
                  <a:cubicBezTo>
                    <a:pt x="2454234" y="1042832"/>
                    <a:pt x="2060440" y="1273141"/>
                    <a:pt x="1728892" y="1552397"/>
                  </a:cubicBezTo>
                  <a:cubicBezTo>
                    <a:pt x="1391580" y="1836419"/>
                    <a:pt x="1126473" y="2159600"/>
                    <a:pt x="941043" y="2512664"/>
                  </a:cubicBezTo>
                  <a:cubicBezTo>
                    <a:pt x="751551" y="2873583"/>
                    <a:pt x="655362" y="3249575"/>
                    <a:pt x="655362" y="3630204"/>
                  </a:cubicBezTo>
                  <a:cubicBezTo>
                    <a:pt x="655362" y="4013537"/>
                    <a:pt x="808817" y="4237405"/>
                    <a:pt x="1128177" y="4667883"/>
                  </a:cubicBezTo>
                  <a:cubicBezTo>
                    <a:pt x="1205232" y="4771702"/>
                    <a:pt x="1284908" y="4879129"/>
                    <a:pt x="1366419" y="4997246"/>
                  </a:cubicBezTo>
                  <a:cubicBezTo>
                    <a:pt x="1989282" y="5899677"/>
                    <a:pt x="2657880" y="6284685"/>
                    <a:pt x="3601937" y="6284685"/>
                  </a:cubicBezTo>
                  <a:cubicBezTo>
                    <a:pt x="4221523" y="6284685"/>
                    <a:pt x="4676122" y="5971036"/>
                    <a:pt x="5298985" y="5492643"/>
                  </a:cubicBezTo>
                  <a:cubicBezTo>
                    <a:pt x="5368571" y="5439187"/>
                    <a:pt x="5438156" y="5386375"/>
                    <a:pt x="5505513" y="5335367"/>
                  </a:cubicBezTo>
                  <a:cubicBezTo>
                    <a:pt x="5779335" y="5127761"/>
                    <a:pt x="6041730" y="4928776"/>
                    <a:pt x="6252618" y="4722492"/>
                  </a:cubicBezTo>
                  <a:lnTo>
                    <a:pt x="6321679" y="4651477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36" name="Freeform: Shape 5135">
              <a:extLst>
                <a:ext uri="{FF2B5EF4-FFF2-40B4-BE49-F238E27FC236}">
                  <a16:creationId xmlns:a16="http://schemas.microsoft.com/office/drawing/2014/main" id="{A66409EC-9CC3-482A-A4A5-54ED092B3F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2150195 h 6521594"/>
                <a:gd name="connsiteX4" fmla="*/ 6241288 w 6321679"/>
                <a:gd name="connsiteY4" fmla="*/ 1985338 h 6521594"/>
                <a:gd name="connsiteX5" fmla="*/ 5949367 w 6321679"/>
                <a:gd name="connsiteY5" fmla="*/ 1559997 h 6521594"/>
                <a:gd name="connsiteX6" fmla="*/ 5193362 w 6321679"/>
                <a:gd name="connsiteY6" fmla="*/ 986156 h 6521594"/>
                <a:gd name="connsiteX7" fmla="*/ 4150102 w 6321679"/>
                <a:gd name="connsiteY7" fmla="*/ 772850 h 6521594"/>
                <a:gd name="connsiteX8" fmla="*/ 2914861 w 6321679"/>
                <a:gd name="connsiteY8" fmla="*/ 1006637 h 6521594"/>
                <a:gd name="connsiteX9" fmla="*/ 1814073 w 6321679"/>
                <a:gd name="connsiteY9" fmla="*/ 1650163 h 6521594"/>
                <a:gd name="connsiteX10" fmla="*/ 1057412 w 6321679"/>
                <a:gd name="connsiteY10" fmla="*/ 2571657 h 6521594"/>
                <a:gd name="connsiteX11" fmla="*/ 786277 w 6321679"/>
                <a:gd name="connsiteY11" fmla="*/ 3630204 h 6521594"/>
                <a:gd name="connsiteX12" fmla="*/ 1233931 w 6321679"/>
                <a:gd name="connsiteY12" fmla="*/ 4592016 h 6521594"/>
                <a:gd name="connsiteX13" fmla="*/ 1474795 w 6321679"/>
                <a:gd name="connsiteY13" fmla="*/ 4924985 h 6521594"/>
                <a:gd name="connsiteX14" fmla="*/ 2393691 w 6321679"/>
                <a:gd name="connsiteY14" fmla="*/ 5846995 h 6521594"/>
                <a:gd name="connsiteX15" fmla="*/ 3601805 w 6321679"/>
                <a:gd name="connsiteY15" fmla="*/ 6155876 h 6521594"/>
                <a:gd name="connsiteX16" fmla="*/ 4378909 w 6321679"/>
                <a:gd name="connsiteY16" fmla="*/ 5959186 h 6521594"/>
                <a:gd name="connsiteX17" fmla="*/ 5218129 w 6321679"/>
                <a:gd name="connsiteY17" fmla="*/ 5391271 h 6521594"/>
                <a:gd name="connsiteX18" fmla="*/ 5425313 w 6321679"/>
                <a:gd name="connsiteY18" fmla="*/ 5233481 h 6521594"/>
                <a:gd name="connsiteX19" fmla="*/ 6254366 w 6321679"/>
                <a:gd name="connsiteY19" fmla="*/ 4534301 h 6521594"/>
                <a:gd name="connsiteX20" fmla="*/ 6321679 w 6321679"/>
                <a:gd name="connsiteY20" fmla="*/ 4456641 h 6521594"/>
                <a:gd name="connsiteX21" fmla="*/ 6321679 w 6321679"/>
                <a:gd name="connsiteY21" fmla="*/ 5523097 h 6521594"/>
                <a:gd name="connsiteX22" fmla="*/ 6024428 w 6321679"/>
                <a:gd name="connsiteY22" fmla="*/ 5754969 h 6521594"/>
                <a:gd name="connsiteX23" fmla="*/ 5702345 w 6321679"/>
                <a:gd name="connsiteY23" fmla="*/ 6000018 h 6521594"/>
                <a:gd name="connsiteX24" fmla="*/ 4988380 w 6321679"/>
                <a:gd name="connsiteY24" fmla="*/ 6506549 h 6521594"/>
                <a:gd name="connsiteX25" fmla="*/ 4961490 w 6321679"/>
                <a:gd name="connsiteY25" fmla="*/ 6521594 h 6521594"/>
                <a:gd name="connsiteX26" fmla="*/ 2011326 w 6321679"/>
                <a:gd name="connsiteY26" fmla="*/ 6521594 h 6521594"/>
                <a:gd name="connsiteX27" fmla="*/ 1982893 w 6321679"/>
                <a:gd name="connsiteY27" fmla="*/ 6505768 h 6521594"/>
                <a:gd name="connsiteX28" fmla="*/ 824149 w 6321679"/>
                <a:gd name="connsiteY28" fmla="*/ 5358682 h 6521594"/>
                <a:gd name="connsiteX29" fmla="*/ 0 w 6321679"/>
                <a:gd name="connsiteY29" fmla="*/ 3630075 h 6521594"/>
                <a:gd name="connsiteX30" fmla="*/ 4150102 w 6321679"/>
                <a:gd name="connsiteY30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2150195"/>
                  </a:lnTo>
                  <a:lnTo>
                    <a:pt x="6241288" y="1985338"/>
                  </a:lnTo>
                  <a:cubicBezTo>
                    <a:pt x="6156788" y="1831195"/>
                    <a:pt x="6059249" y="1688709"/>
                    <a:pt x="5949367" y="1559997"/>
                  </a:cubicBezTo>
                  <a:cubicBezTo>
                    <a:pt x="5737073" y="1311397"/>
                    <a:pt x="5482843" y="1118314"/>
                    <a:pt x="5193362" y="986156"/>
                  </a:cubicBezTo>
                  <a:cubicBezTo>
                    <a:pt x="4883437" y="844596"/>
                    <a:pt x="4532365" y="772850"/>
                    <a:pt x="4150102" y="772850"/>
                  </a:cubicBezTo>
                  <a:cubicBezTo>
                    <a:pt x="3746218" y="772850"/>
                    <a:pt x="3319008" y="853613"/>
                    <a:pt x="2914861" y="1006637"/>
                  </a:cubicBezTo>
                  <a:cubicBezTo>
                    <a:pt x="2515039" y="1157857"/>
                    <a:pt x="2134350" y="1380438"/>
                    <a:pt x="1814073" y="1650163"/>
                  </a:cubicBezTo>
                  <a:cubicBezTo>
                    <a:pt x="1494190" y="1919502"/>
                    <a:pt x="1232622" y="2238173"/>
                    <a:pt x="1057412" y="2571657"/>
                  </a:cubicBezTo>
                  <a:cubicBezTo>
                    <a:pt x="877486" y="2914158"/>
                    <a:pt x="786277" y="3270313"/>
                    <a:pt x="786277" y="3630204"/>
                  </a:cubicBezTo>
                  <a:cubicBezTo>
                    <a:pt x="786277" y="3974121"/>
                    <a:pt x="923483" y="4173646"/>
                    <a:pt x="1233931" y="4592016"/>
                  </a:cubicBezTo>
                  <a:cubicBezTo>
                    <a:pt x="1311641" y="4696736"/>
                    <a:pt x="1391972" y="4805064"/>
                    <a:pt x="1474795" y="4924985"/>
                  </a:cubicBezTo>
                  <a:cubicBezTo>
                    <a:pt x="1767682" y="5349278"/>
                    <a:pt x="2068172" y="5650948"/>
                    <a:pt x="2393691" y="5846995"/>
                  </a:cubicBezTo>
                  <a:cubicBezTo>
                    <a:pt x="2738735" y="6054891"/>
                    <a:pt x="3133971" y="6155876"/>
                    <a:pt x="3601805" y="6155876"/>
                  </a:cubicBezTo>
                  <a:cubicBezTo>
                    <a:pt x="3867305" y="6155876"/>
                    <a:pt x="4114196" y="6093405"/>
                    <a:pt x="4378909" y="5959186"/>
                  </a:cubicBezTo>
                  <a:cubicBezTo>
                    <a:pt x="4650699" y="5821362"/>
                    <a:pt x="4919737" y="5620421"/>
                    <a:pt x="5218129" y="5391271"/>
                  </a:cubicBezTo>
                  <a:cubicBezTo>
                    <a:pt x="5288107" y="5337558"/>
                    <a:pt x="5357824" y="5284617"/>
                    <a:pt x="5425313" y="5233481"/>
                  </a:cubicBezTo>
                  <a:cubicBezTo>
                    <a:pt x="5739037" y="4995556"/>
                    <a:pt x="6037512" y="4769168"/>
                    <a:pt x="6254366" y="4534301"/>
                  </a:cubicBezTo>
                  <a:lnTo>
                    <a:pt x="6321679" y="4456641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123" name="Picture 3" descr="FCNC_Π1_Άξονες Προώθησης Δράσεων ΚΟ">
            <a:extLst>
              <a:ext uri="{FF2B5EF4-FFF2-40B4-BE49-F238E27FC236}">
                <a16:creationId xmlns:a16="http://schemas.microsoft.com/office/drawing/2014/main" id="{EB105C6E-12B3-EF6B-FE0B-DAAF795253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08392" y="2331438"/>
            <a:ext cx="4142232" cy="3118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35059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2" name="Rectangle 6151">
            <a:extLst>
              <a:ext uri="{FF2B5EF4-FFF2-40B4-BE49-F238E27FC236}">
                <a16:creationId xmlns:a16="http://schemas.microsoft.com/office/drawing/2014/main" id="{B6FACB3C-9069-4791-BC5C-0DB7CD19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54" name="Rectangle 6153">
            <a:extLst>
              <a:ext uri="{FF2B5EF4-FFF2-40B4-BE49-F238E27FC236}">
                <a16:creationId xmlns:a16="http://schemas.microsoft.com/office/drawing/2014/main" id="{71F2038E-D777-4B76-81DD-DD13EE91B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5C17E1-0AE3-8657-6857-2A09799CB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802955"/>
            <a:ext cx="4766330" cy="1454051"/>
          </a:xfrm>
        </p:spPr>
        <p:txBody>
          <a:bodyPr>
            <a:normAutofit/>
          </a:bodyPr>
          <a:lstStyle/>
          <a:p>
            <a:r>
              <a:rPr lang="el-GR" sz="3300">
                <a:solidFill>
                  <a:schemeClr val="tx2"/>
                </a:solidFill>
              </a:rPr>
              <a:t>5. Μέτρηση και παρακολούθηση του άνθρακα</a:t>
            </a:r>
            <a:endParaRPr lang="en-GR" sz="3300">
              <a:solidFill>
                <a:schemeClr val="tx2"/>
              </a:solidFill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A115A2C-37DE-E68F-F5F2-70381C559A6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04672" y="2421683"/>
            <a:ext cx="4765949" cy="335347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GR" altLang="en-GR" sz="18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Υπολογισμός πλήρους ανθρακικού αποτυπώματος</a:t>
            </a:r>
            <a:endParaRPr kumimoji="0" lang="en-GR" altLang="en-GR" sz="1800" b="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  <a:p>
            <a:pPr marL="457200" lvl="1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en-GR" altLang="en-GR" sz="18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Embodied carbon (υλικά και κατασκευή).</a:t>
            </a:r>
          </a:p>
          <a:p>
            <a:pPr marL="457200" lvl="1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en-GR" altLang="en-GR" sz="18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Operational carbon (ενέργεια χρήσης).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GR" altLang="en-GR" sz="18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Στόχοι για ουδέτερο άνθρακα</a:t>
            </a:r>
            <a:endParaRPr kumimoji="0" lang="en-GR" altLang="en-GR" sz="1800" b="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  <a:p>
            <a:pPr marL="457200" lvl="1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en-GR" altLang="en-GR" sz="18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Ορισμός ορίων για κάθε φάση ζωής του κτιρίου.</a:t>
            </a:r>
          </a:p>
          <a:p>
            <a:pPr marL="457200" lvl="1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en-GR" altLang="en-GR" sz="18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Παρακολούθηση ενεργειακών επιδόσεων και εκπομπών μακροπρόθεσμα.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GR" altLang="en-GR" sz="1800" b="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6156" name="Group 6155">
            <a:extLst>
              <a:ext uri="{FF2B5EF4-FFF2-40B4-BE49-F238E27FC236}">
                <a16:creationId xmlns:a16="http://schemas.microsoft.com/office/drawing/2014/main" id="{DD354807-230F-4402-B1B9-F733A8F1F1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18240" y="-16714"/>
            <a:ext cx="6373761" cy="6874714"/>
            <a:chOff x="5818240" y="-1"/>
            <a:chExt cx="6373761" cy="6874714"/>
          </a:xfrm>
        </p:grpSpPr>
        <p:sp>
          <p:nvSpPr>
            <p:cNvPr id="6157" name="Freeform: Shape 6156">
              <a:extLst>
                <a:ext uri="{FF2B5EF4-FFF2-40B4-BE49-F238E27FC236}">
                  <a16:creationId xmlns:a16="http://schemas.microsoft.com/office/drawing/2014/main" id="{BF5A6F4A-CE87-4D5C-9382-8167967CE8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18240" y="-1"/>
              <a:ext cx="6373761" cy="6874714"/>
            </a:xfrm>
            <a:custGeom>
              <a:avLst/>
              <a:gdLst>
                <a:gd name="connsiteX0" fmla="*/ 6373761 w 6373761"/>
                <a:gd name="connsiteY0" fmla="*/ 5771297 h 6874714"/>
                <a:gd name="connsiteX1" fmla="*/ 6373761 w 6373761"/>
                <a:gd name="connsiteY1" fmla="*/ 6247960 h 6874714"/>
                <a:gd name="connsiteX2" fmla="*/ 6235932 w 6373761"/>
                <a:gd name="connsiteY2" fmla="*/ 6361930 h 6874714"/>
                <a:gd name="connsiteX3" fmla="*/ 5960375 w 6373761"/>
                <a:gd name="connsiteY3" fmla="*/ 6587489 h 6874714"/>
                <a:gd name="connsiteX4" fmla="*/ 5822907 w 6373761"/>
                <a:gd name="connsiteY4" fmla="*/ 6701871 h 6874714"/>
                <a:gd name="connsiteX5" fmla="*/ 5681115 w 6373761"/>
                <a:gd name="connsiteY5" fmla="*/ 6816896 h 6874714"/>
                <a:gd name="connsiteX6" fmla="*/ 5604096 w 6373761"/>
                <a:gd name="connsiteY6" fmla="*/ 6874714 h 6874714"/>
                <a:gd name="connsiteX7" fmla="*/ 4878485 w 6373761"/>
                <a:gd name="connsiteY7" fmla="*/ 6874714 h 6874714"/>
                <a:gd name="connsiteX8" fmla="*/ 5006014 w 6373761"/>
                <a:gd name="connsiteY8" fmla="*/ 6800200 h 6874714"/>
                <a:gd name="connsiteX9" fmla="*/ 5149855 w 6373761"/>
                <a:gd name="connsiteY9" fmla="*/ 6707667 h 6874714"/>
                <a:gd name="connsiteX10" fmla="*/ 5431866 w 6373761"/>
                <a:gd name="connsiteY10" fmla="*/ 6506210 h 6874714"/>
                <a:gd name="connsiteX11" fmla="*/ 5571036 w 6373761"/>
                <a:gd name="connsiteY11" fmla="*/ 6399557 h 6874714"/>
                <a:gd name="connsiteX12" fmla="*/ 5711649 w 6373761"/>
                <a:gd name="connsiteY12" fmla="*/ 6288912 h 6874714"/>
                <a:gd name="connsiteX13" fmla="*/ 6276589 w 6373761"/>
                <a:gd name="connsiteY13" fmla="*/ 5852379 h 6874714"/>
                <a:gd name="connsiteX14" fmla="*/ 3975975 w 6373761"/>
                <a:gd name="connsiteY14" fmla="*/ 263 h 6874714"/>
                <a:gd name="connsiteX15" fmla="*/ 4350473 w 6373761"/>
                <a:gd name="connsiteY15" fmla="*/ 24963 h 6874714"/>
                <a:gd name="connsiteX16" fmla="*/ 5077909 w 6373761"/>
                <a:gd name="connsiteY16" fmla="*/ 189450 h 6874714"/>
                <a:gd name="connsiteX17" fmla="*/ 5746507 w 6373761"/>
                <a:gd name="connsiteY17" fmla="*/ 505804 h 6874714"/>
                <a:gd name="connsiteX18" fmla="*/ 6322456 w 6373761"/>
                <a:gd name="connsiteY18" fmla="*/ 956633 h 6874714"/>
                <a:gd name="connsiteX19" fmla="*/ 6373761 w 6373761"/>
                <a:gd name="connsiteY19" fmla="*/ 1011863 h 6874714"/>
                <a:gd name="connsiteX20" fmla="*/ 6373761 w 6373761"/>
                <a:gd name="connsiteY20" fmla="*/ 1185075 h 6874714"/>
                <a:gd name="connsiteX21" fmla="*/ 6359489 w 6373761"/>
                <a:gd name="connsiteY21" fmla="*/ 1169497 h 6874714"/>
                <a:gd name="connsiteX22" fmla="*/ 6233869 w 6373761"/>
                <a:gd name="connsiteY22" fmla="*/ 1047442 h 6874714"/>
                <a:gd name="connsiteX23" fmla="*/ 5961423 w 6373761"/>
                <a:gd name="connsiteY23" fmla="*/ 827953 h 6874714"/>
                <a:gd name="connsiteX24" fmla="*/ 5663555 w 6373761"/>
                <a:gd name="connsiteY24" fmla="*/ 645304 h 6874714"/>
                <a:gd name="connsiteX25" fmla="*/ 5013827 w 6373761"/>
                <a:gd name="connsiteY25" fmla="*/ 397863 h 6874714"/>
                <a:gd name="connsiteX26" fmla="*/ 4327409 w 6373761"/>
                <a:gd name="connsiteY26" fmla="*/ 302545 h 6874714"/>
                <a:gd name="connsiteX27" fmla="*/ 3639939 w 6373761"/>
                <a:gd name="connsiteY27" fmla="*/ 338868 h 6874714"/>
                <a:gd name="connsiteX28" fmla="*/ 3302495 w 6373761"/>
                <a:gd name="connsiteY28" fmla="*/ 403659 h 6874714"/>
                <a:gd name="connsiteX29" fmla="*/ 2971604 w 6373761"/>
                <a:gd name="connsiteY29" fmla="*/ 496273 h 6874714"/>
                <a:gd name="connsiteX30" fmla="*/ 2648706 w 6373761"/>
                <a:gd name="connsiteY30" fmla="*/ 614389 h 6874714"/>
                <a:gd name="connsiteX31" fmla="*/ 2335374 w 6373761"/>
                <a:gd name="connsiteY31" fmla="*/ 757109 h 6874714"/>
                <a:gd name="connsiteX32" fmla="*/ 1741342 w 6373761"/>
                <a:gd name="connsiteY32" fmla="*/ 1107725 h 6874714"/>
                <a:gd name="connsiteX33" fmla="*/ 1600861 w 6373761"/>
                <a:gd name="connsiteY33" fmla="*/ 1208710 h 6874714"/>
                <a:gd name="connsiteX34" fmla="*/ 1531799 w 6373761"/>
                <a:gd name="connsiteY34" fmla="*/ 1260879 h 6874714"/>
                <a:gd name="connsiteX35" fmla="*/ 1463655 w 6373761"/>
                <a:gd name="connsiteY35" fmla="*/ 1314333 h 6874714"/>
                <a:gd name="connsiteX36" fmla="*/ 1200777 w 6373761"/>
                <a:gd name="connsiteY36" fmla="*/ 1541166 h 6874714"/>
                <a:gd name="connsiteX37" fmla="*/ 731501 w 6373761"/>
                <a:gd name="connsiteY37" fmla="*/ 2055754 h 6874714"/>
                <a:gd name="connsiteX38" fmla="*/ 531393 w 6373761"/>
                <a:gd name="connsiteY38" fmla="*/ 2342739 h 6874714"/>
                <a:gd name="connsiteX39" fmla="*/ 361033 w 6373761"/>
                <a:gd name="connsiteY39" fmla="*/ 2649046 h 6874714"/>
                <a:gd name="connsiteX40" fmla="*/ 323292 w 6373761"/>
                <a:gd name="connsiteY40" fmla="*/ 2728263 h 6874714"/>
                <a:gd name="connsiteX41" fmla="*/ 304945 w 6373761"/>
                <a:gd name="connsiteY41" fmla="*/ 2768193 h 6874714"/>
                <a:gd name="connsiteX42" fmla="*/ 287516 w 6373761"/>
                <a:gd name="connsiteY42" fmla="*/ 2808510 h 6874714"/>
                <a:gd name="connsiteX43" fmla="*/ 254230 w 6373761"/>
                <a:gd name="connsiteY43" fmla="*/ 2889788 h 6874714"/>
                <a:gd name="connsiteX44" fmla="*/ 223042 w 6373761"/>
                <a:gd name="connsiteY44" fmla="*/ 2971968 h 6874714"/>
                <a:gd name="connsiteX45" fmla="*/ 121611 w 6373761"/>
                <a:gd name="connsiteY45" fmla="*/ 3308544 h 6874714"/>
                <a:gd name="connsiteX46" fmla="*/ 39314 w 6373761"/>
                <a:gd name="connsiteY46" fmla="*/ 4005912 h 6874714"/>
                <a:gd name="connsiteX47" fmla="*/ 73910 w 6373761"/>
                <a:gd name="connsiteY47" fmla="*/ 4354081 h 6874714"/>
                <a:gd name="connsiteX48" fmla="*/ 179534 w 6373761"/>
                <a:gd name="connsiteY48" fmla="*/ 4687050 h 6874714"/>
                <a:gd name="connsiteX49" fmla="*/ 215964 w 6373761"/>
                <a:gd name="connsiteY49" fmla="*/ 4766654 h 6874714"/>
                <a:gd name="connsiteX50" fmla="*/ 256457 w 6373761"/>
                <a:gd name="connsiteY50" fmla="*/ 4844455 h 6874714"/>
                <a:gd name="connsiteX51" fmla="*/ 346225 w 6373761"/>
                <a:gd name="connsiteY51" fmla="*/ 4995290 h 6874714"/>
                <a:gd name="connsiteX52" fmla="*/ 445296 w 6373761"/>
                <a:gd name="connsiteY52" fmla="*/ 5140971 h 6874714"/>
                <a:gd name="connsiteX53" fmla="*/ 551443 w 6373761"/>
                <a:gd name="connsiteY53" fmla="*/ 5282531 h 6874714"/>
                <a:gd name="connsiteX54" fmla="*/ 772387 w 6373761"/>
                <a:gd name="connsiteY54" fmla="*/ 5562561 h 6874714"/>
                <a:gd name="connsiteX55" fmla="*/ 882858 w 6373761"/>
                <a:gd name="connsiteY55" fmla="*/ 5704507 h 6874714"/>
                <a:gd name="connsiteX56" fmla="*/ 990316 w 6373761"/>
                <a:gd name="connsiteY56" fmla="*/ 5848258 h 6874714"/>
                <a:gd name="connsiteX57" fmla="*/ 1097774 w 6373761"/>
                <a:gd name="connsiteY57" fmla="*/ 5987114 h 6874714"/>
                <a:gd name="connsiteX58" fmla="*/ 1210080 w 6373761"/>
                <a:gd name="connsiteY58" fmla="*/ 6121203 h 6874714"/>
                <a:gd name="connsiteX59" fmla="*/ 1448192 w 6373761"/>
                <a:gd name="connsiteY59" fmla="*/ 6374054 h 6874714"/>
                <a:gd name="connsiteX60" fmla="*/ 1982991 w 6373761"/>
                <a:gd name="connsiteY60" fmla="*/ 6796158 h 6874714"/>
                <a:gd name="connsiteX61" fmla="*/ 2118475 w 6373761"/>
                <a:gd name="connsiteY61" fmla="*/ 6874714 h 6874714"/>
                <a:gd name="connsiteX62" fmla="*/ 1569874 w 6373761"/>
                <a:gd name="connsiteY62" fmla="*/ 6874714 h 6874714"/>
                <a:gd name="connsiteX63" fmla="*/ 1507802 w 6373761"/>
                <a:gd name="connsiteY63" fmla="*/ 6817815 h 6874714"/>
                <a:gd name="connsiteX64" fmla="*/ 1256865 w 6373761"/>
                <a:gd name="connsiteY64" fmla="*/ 6543437 h 6874714"/>
                <a:gd name="connsiteX65" fmla="*/ 1038410 w 6373761"/>
                <a:gd name="connsiteY65" fmla="*/ 6248722 h 6874714"/>
                <a:gd name="connsiteX66" fmla="*/ 845380 w 6373761"/>
                <a:gd name="connsiteY66" fmla="*/ 5941386 h 6874714"/>
                <a:gd name="connsiteX67" fmla="*/ 755351 w 6373761"/>
                <a:gd name="connsiteY67" fmla="*/ 5788877 h 6874714"/>
                <a:gd name="connsiteX68" fmla="*/ 661784 w 6373761"/>
                <a:gd name="connsiteY68" fmla="*/ 5638944 h 6874714"/>
                <a:gd name="connsiteX69" fmla="*/ 466525 w 6373761"/>
                <a:gd name="connsiteY69" fmla="*/ 5340366 h 6874714"/>
                <a:gd name="connsiteX70" fmla="*/ 370992 w 6373761"/>
                <a:gd name="connsiteY70" fmla="*/ 5188502 h 6874714"/>
                <a:gd name="connsiteX71" fmla="*/ 280046 w 6373761"/>
                <a:gd name="connsiteY71" fmla="*/ 5033287 h 6874714"/>
                <a:gd name="connsiteX72" fmla="*/ 126853 w 6373761"/>
                <a:gd name="connsiteY72" fmla="*/ 4707660 h 6874714"/>
                <a:gd name="connsiteX73" fmla="*/ 30272 w 6373761"/>
                <a:gd name="connsiteY73" fmla="*/ 4362068 h 6874714"/>
                <a:gd name="connsiteX74" fmla="*/ 0 w 6373761"/>
                <a:gd name="connsiteY74" fmla="*/ 4005912 h 6874714"/>
                <a:gd name="connsiteX75" fmla="*/ 270480 w 6373761"/>
                <a:gd name="connsiteY75" fmla="*/ 2610532 h 6874714"/>
                <a:gd name="connsiteX76" fmla="*/ 415942 w 6373761"/>
                <a:gd name="connsiteY76" fmla="*/ 2280526 h 6874714"/>
                <a:gd name="connsiteX77" fmla="*/ 590102 w 6373761"/>
                <a:gd name="connsiteY77" fmla="*/ 1962626 h 6874714"/>
                <a:gd name="connsiteX78" fmla="*/ 1020719 w 6373761"/>
                <a:gd name="connsiteY78" fmla="*/ 1373070 h 6874714"/>
                <a:gd name="connsiteX79" fmla="*/ 1275080 w 6373761"/>
                <a:gd name="connsiteY79" fmla="*/ 1107081 h 6874714"/>
                <a:gd name="connsiteX80" fmla="*/ 1342437 w 6373761"/>
                <a:gd name="connsiteY80" fmla="*/ 1043965 h 6874714"/>
                <a:gd name="connsiteX81" fmla="*/ 1411106 w 6373761"/>
                <a:gd name="connsiteY81" fmla="*/ 982138 h 6874714"/>
                <a:gd name="connsiteX82" fmla="*/ 1553029 w 6373761"/>
                <a:gd name="connsiteY82" fmla="*/ 863376 h 6874714"/>
                <a:gd name="connsiteX83" fmla="*/ 2173401 w 6373761"/>
                <a:gd name="connsiteY83" fmla="*/ 454409 h 6874714"/>
                <a:gd name="connsiteX84" fmla="*/ 3599708 w 6373761"/>
                <a:gd name="connsiteY84" fmla="*/ 16332 h 6874714"/>
                <a:gd name="connsiteX85" fmla="*/ 3975975 w 6373761"/>
                <a:gd name="connsiteY85" fmla="*/ 263 h 687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373761" h="6874714">
                  <a:moveTo>
                    <a:pt x="6373761" y="5771297"/>
                  </a:moveTo>
                  <a:lnTo>
                    <a:pt x="6373761" y="6247960"/>
                  </a:lnTo>
                  <a:lnTo>
                    <a:pt x="6235932" y="6361930"/>
                  </a:lnTo>
                  <a:cubicBezTo>
                    <a:pt x="6143250" y="6437460"/>
                    <a:pt x="6051059" y="6512200"/>
                    <a:pt x="5960375" y="6587489"/>
                  </a:cubicBezTo>
                  <a:lnTo>
                    <a:pt x="5822907" y="6701871"/>
                  </a:lnTo>
                  <a:cubicBezTo>
                    <a:pt x="5776123" y="6740385"/>
                    <a:pt x="5729079" y="6778899"/>
                    <a:pt x="5681115" y="6816896"/>
                  </a:cubicBezTo>
                  <a:lnTo>
                    <a:pt x="5604096" y="6874714"/>
                  </a:lnTo>
                  <a:lnTo>
                    <a:pt x="4878485" y="6874714"/>
                  </a:lnTo>
                  <a:lnTo>
                    <a:pt x="5006014" y="6800200"/>
                  </a:lnTo>
                  <a:cubicBezTo>
                    <a:pt x="5054354" y="6770429"/>
                    <a:pt x="5102285" y="6739483"/>
                    <a:pt x="5149855" y="6707667"/>
                  </a:cubicBezTo>
                  <a:cubicBezTo>
                    <a:pt x="5244993" y="6643906"/>
                    <a:pt x="5338561" y="6576025"/>
                    <a:pt x="5431866" y="6506210"/>
                  </a:cubicBezTo>
                  <a:cubicBezTo>
                    <a:pt x="5478386" y="6471304"/>
                    <a:pt x="5524777" y="6435495"/>
                    <a:pt x="5571036" y="6399557"/>
                  </a:cubicBezTo>
                  <a:lnTo>
                    <a:pt x="5711649" y="6288912"/>
                  </a:lnTo>
                  <a:cubicBezTo>
                    <a:pt x="5902059" y="6140395"/>
                    <a:pt x="6093257" y="5998320"/>
                    <a:pt x="6276589" y="5852379"/>
                  </a:cubicBezTo>
                  <a:close/>
                  <a:moveTo>
                    <a:pt x="3975975" y="263"/>
                  </a:moveTo>
                  <a:cubicBezTo>
                    <a:pt x="4101550" y="1809"/>
                    <a:pt x="4226830" y="10149"/>
                    <a:pt x="4350473" y="24963"/>
                  </a:cubicBezTo>
                  <a:cubicBezTo>
                    <a:pt x="4598149" y="54846"/>
                    <a:pt x="4842943" y="108687"/>
                    <a:pt x="5077909" y="189450"/>
                  </a:cubicBezTo>
                  <a:cubicBezTo>
                    <a:pt x="5312876" y="269955"/>
                    <a:pt x="5537357" y="376867"/>
                    <a:pt x="5746507" y="505804"/>
                  </a:cubicBezTo>
                  <a:cubicBezTo>
                    <a:pt x="5955527" y="634999"/>
                    <a:pt x="6148688" y="786864"/>
                    <a:pt x="6322456" y="956633"/>
                  </a:cubicBezTo>
                  <a:lnTo>
                    <a:pt x="6373761" y="1011863"/>
                  </a:lnTo>
                  <a:lnTo>
                    <a:pt x="6373761" y="1185075"/>
                  </a:lnTo>
                  <a:lnTo>
                    <a:pt x="6359489" y="1169497"/>
                  </a:lnTo>
                  <a:cubicBezTo>
                    <a:pt x="6318811" y="1127602"/>
                    <a:pt x="6276917" y="1086890"/>
                    <a:pt x="6233869" y="1047442"/>
                  </a:cubicBezTo>
                  <a:cubicBezTo>
                    <a:pt x="6147509" y="968870"/>
                    <a:pt x="6056431" y="895448"/>
                    <a:pt x="5961423" y="827953"/>
                  </a:cubicBezTo>
                  <a:cubicBezTo>
                    <a:pt x="5865891" y="761102"/>
                    <a:pt x="5766688" y="699403"/>
                    <a:pt x="5663555" y="645304"/>
                  </a:cubicBezTo>
                  <a:cubicBezTo>
                    <a:pt x="5457943" y="535816"/>
                    <a:pt x="5238703" y="453894"/>
                    <a:pt x="5013827" y="397863"/>
                  </a:cubicBezTo>
                  <a:cubicBezTo>
                    <a:pt x="4788953" y="341703"/>
                    <a:pt x="4558442" y="310917"/>
                    <a:pt x="4327409" y="302545"/>
                  </a:cubicBezTo>
                  <a:cubicBezTo>
                    <a:pt x="4096111" y="293012"/>
                    <a:pt x="3867174" y="305893"/>
                    <a:pt x="3639939" y="338868"/>
                  </a:cubicBezTo>
                  <a:cubicBezTo>
                    <a:pt x="3526585" y="355999"/>
                    <a:pt x="3413885" y="377254"/>
                    <a:pt x="3302495" y="403659"/>
                  </a:cubicBezTo>
                  <a:cubicBezTo>
                    <a:pt x="3191107" y="430451"/>
                    <a:pt x="3080634" y="460978"/>
                    <a:pt x="2971604" y="496273"/>
                  </a:cubicBezTo>
                  <a:cubicBezTo>
                    <a:pt x="2862573" y="531437"/>
                    <a:pt x="2754854" y="570852"/>
                    <a:pt x="2648706" y="614389"/>
                  </a:cubicBezTo>
                  <a:cubicBezTo>
                    <a:pt x="2542690" y="658056"/>
                    <a:pt x="2438114" y="705714"/>
                    <a:pt x="2335374" y="757109"/>
                  </a:cubicBezTo>
                  <a:cubicBezTo>
                    <a:pt x="2129894" y="859769"/>
                    <a:pt x="1931228" y="976855"/>
                    <a:pt x="1741342" y="1107725"/>
                  </a:cubicBezTo>
                  <a:cubicBezTo>
                    <a:pt x="1694035" y="1140571"/>
                    <a:pt x="1646858" y="1173933"/>
                    <a:pt x="1600861" y="1208710"/>
                  </a:cubicBezTo>
                  <a:cubicBezTo>
                    <a:pt x="1577535" y="1225713"/>
                    <a:pt x="1554732" y="1243361"/>
                    <a:pt x="1531799" y="1260879"/>
                  </a:cubicBezTo>
                  <a:cubicBezTo>
                    <a:pt x="1508735" y="1278267"/>
                    <a:pt x="1486064" y="1296171"/>
                    <a:pt x="1463655" y="1314333"/>
                  </a:cubicBezTo>
                  <a:cubicBezTo>
                    <a:pt x="1373627" y="1386853"/>
                    <a:pt x="1285564" y="1462077"/>
                    <a:pt x="1200777" y="1541166"/>
                  </a:cubicBezTo>
                  <a:cubicBezTo>
                    <a:pt x="1030810" y="1698827"/>
                    <a:pt x="873161" y="1870785"/>
                    <a:pt x="731501" y="2055754"/>
                  </a:cubicBezTo>
                  <a:cubicBezTo>
                    <a:pt x="660734" y="2148239"/>
                    <a:pt x="593771" y="2243944"/>
                    <a:pt x="531393" y="2342739"/>
                  </a:cubicBezTo>
                  <a:cubicBezTo>
                    <a:pt x="470063" y="2442050"/>
                    <a:pt x="412140" y="2543810"/>
                    <a:pt x="361033" y="2649046"/>
                  </a:cubicBezTo>
                  <a:cubicBezTo>
                    <a:pt x="347798" y="2675194"/>
                    <a:pt x="335479" y="2701728"/>
                    <a:pt x="323292" y="2728263"/>
                  </a:cubicBezTo>
                  <a:lnTo>
                    <a:pt x="304945" y="2768193"/>
                  </a:lnTo>
                  <a:lnTo>
                    <a:pt x="287516" y="2808510"/>
                  </a:lnTo>
                  <a:cubicBezTo>
                    <a:pt x="276115" y="2835432"/>
                    <a:pt x="264583" y="2862352"/>
                    <a:pt x="254230" y="2889788"/>
                  </a:cubicBezTo>
                  <a:cubicBezTo>
                    <a:pt x="243877" y="2917224"/>
                    <a:pt x="232477" y="2944274"/>
                    <a:pt x="223042" y="2971968"/>
                  </a:cubicBezTo>
                  <a:cubicBezTo>
                    <a:pt x="182679" y="3081970"/>
                    <a:pt x="148475" y="3194291"/>
                    <a:pt x="121611" y="3308544"/>
                  </a:cubicBezTo>
                  <a:cubicBezTo>
                    <a:pt x="67096" y="3536534"/>
                    <a:pt x="39183" y="3771224"/>
                    <a:pt x="39314" y="4005912"/>
                  </a:cubicBezTo>
                  <a:cubicBezTo>
                    <a:pt x="39969" y="4122871"/>
                    <a:pt x="51109" y="4239571"/>
                    <a:pt x="73910" y="4354081"/>
                  </a:cubicBezTo>
                  <a:cubicBezTo>
                    <a:pt x="97892" y="4468334"/>
                    <a:pt x="132619" y="4580140"/>
                    <a:pt x="179534" y="4687050"/>
                  </a:cubicBezTo>
                  <a:cubicBezTo>
                    <a:pt x="190673" y="4713972"/>
                    <a:pt x="203647" y="4740249"/>
                    <a:pt x="215964" y="4766654"/>
                  </a:cubicBezTo>
                  <a:cubicBezTo>
                    <a:pt x="229332" y="4792674"/>
                    <a:pt x="242043" y="4818950"/>
                    <a:pt x="256457" y="4844455"/>
                  </a:cubicBezTo>
                  <a:cubicBezTo>
                    <a:pt x="283978" y="4895978"/>
                    <a:pt x="314642" y="4945956"/>
                    <a:pt x="346225" y="4995290"/>
                  </a:cubicBezTo>
                  <a:cubicBezTo>
                    <a:pt x="377676" y="5044752"/>
                    <a:pt x="411355" y="5092926"/>
                    <a:pt x="445296" y="5140971"/>
                  </a:cubicBezTo>
                  <a:cubicBezTo>
                    <a:pt x="479760" y="5188630"/>
                    <a:pt x="515537" y="5235645"/>
                    <a:pt x="551443" y="5282531"/>
                  </a:cubicBezTo>
                  <a:cubicBezTo>
                    <a:pt x="623387" y="5376434"/>
                    <a:pt x="698608" y="5468402"/>
                    <a:pt x="772387" y="5562561"/>
                  </a:cubicBezTo>
                  <a:cubicBezTo>
                    <a:pt x="809472" y="5609448"/>
                    <a:pt x="846428" y="5656719"/>
                    <a:pt x="882858" y="5704507"/>
                  </a:cubicBezTo>
                  <a:cubicBezTo>
                    <a:pt x="919159" y="5751909"/>
                    <a:pt x="955196" y="5802273"/>
                    <a:pt x="990316" y="5848258"/>
                  </a:cubicBezTo>
                  <a:cubicBezTo>
                    <a:pt x="1025175" y="5895402"/>
                    <a:pt x="1061736" y="5941129"/>
                    <a:pt x="1097774" y="5987114"/>
                  </a:cubicBezTo>
                  <a:cubicBezTo>
                    <a:pt x="1134860" y="6032326"/>
                    <a:pt x="1171684" y="6077536"/>
                    <a:pt x="1210080" y="6121203"/>
                  </a:cubicBezTo>
                  <a:cubicBezTo>
                    <a:pt x="1286350" y="6209051"/>
                    <a:pt x="1365632" y="6293677"/>
                    <a:pt x="1448192" y="6374054"/>
                  </a:cubicBezTo>
                  <a:cubicBezTo>
                    <a:pt x="1613572" y="6534420"/>
                    <a:pt x="1792057" y="6677526"/>
                    <a:pt x="1982991" y="6796158"/>
                  </a:cubicBezTo>
                  <a:lnTo>
                    <a:pt x="2118475" y="6874714"/>
                  </a:lnTo>
                  <a:lnTo>
                    <a:pt x="1569874" y="6874714"/>
                  </a:lnTo>
                  <a:lnTo>
                    <a:pt x="1507802" y="6817815"/>
                  </a:lnTo>
                  <a:cubicBezTo>
                    <a:pt x="1418412" y="6730595"/>
                    <a:pt x="1334903" y="6638562"/>
                    <a:pt x="1256865" y="6543437"/>
                  </a:cubicBezTo>
                  <a:cubicBezTo>
                    <a:pt x="1179155" y="6447861"/>
                    <a:pt x="1106817" y="6349194"/>
                    <a:pt x="1038410" y="6248722"/>
                  </a:cubicBezTo>
                  <a:cubicBezTo>
                    <a:pt x="969873" y="6148253"/>
                    <a:pt x="905922" y="6045592"/>
                    <a:pt x="845380" y="5941386"/>
                  </a:cubicBezTo>
                  <a:cubicBezTo>
                    <a:pt x="814453" y="5888704"/>
                    <a:pt x="786147" y="5839370"/>
                    <a:pt x="755351" y="5788877"/>
                  </a:cubicBezTo>
                  <a:cubicBezTo>
                    <a:pt x="724817" y="5738771"/>
                    <a:pt x="693760" y="5688665"/>
                    <a:pt x="661784" y="5638944"/>
                  </a:cubicBezTo>
                  <a:lnTo>
                    <a:pt x="466525" y="5340366"/>
                  </a:lnTo>
                  <a:cubicBezTo>
                    <a:pt x="434156" y="5290131"/>
                    <a:pt x="402181" y="5239639"/>
                    <a:pt x="370992" y="5188502"/>
                  </a:cubicBezTo>
                  <a:cubicBezTo>
                    <a:pt x="339803" y="5137364"/>
                    <a:pt x="308876" y="5086099"/>
                    <a:pt x="280046" y="5033287"/>
                  </a:cubicBezTo>
                  <a:cubicBezTo>
                    <a:pt x="222255" y="4928179"/>
                    <a:pt x="169181" y="4819982"/>
                    <a:pt x="126853" y="4707660"/>
                  </a:cubicBezTo>
                  <a:cubicBezTo>
                    <a:pt x="83739" y="4595725"/>
                    <a:pt x="51764" y="4479670"/>
                    <a:pt x="30272" y="4362068"/>
                  </a:cubicBezTo>
                  <a:cubicBezTo>
                    <a:pt x="9698" y="4244466"/>
                    <a:pt x="0" y="4125060"/>
                    <a:pt x="0" y="4005912"/>
                  </a:cubicBezTo>
                  <a:cubicBezTo>
                    <a:pt x="1704" y="3530867"/>
                    <a:pt x="95140" y="3057110"/>
                    <a:pt x="270480" y="2610532"/>
                  </a:cubicBezTo>
                  <a:cubicBezTo>
                    <a:pt x="314511" y="2498984"/>
                    <a:pt x="362212" y="2388466"/>
                    <a:pt x="415942" y="2280526"/>
                  </a:cubicBezTo>
                  <a:cubicBezTo>
                    <a:pt x="468884" y="2172197"/>
                    <a:pt x="527199" y="2066188"/>
                    <a:pt x="590102" y="1962626"/>
                  </a:cubicBezTo>
                  <a:cubicBezTo>
                    <a:pt x="716037" y="1755631"/>
                    <a:pt x="859794" y="1557653"/>
                    <a:pt x="1020719" y="1373070"/>
                  </a:cubicBezTo>
                  <a:cubicBezTo>
                    <a:pt x="1101575" y="1281101"/>
                    <a:pt x="1185969" y="1191838"/>
                    <a:pt x="1275080" y="1107081"/>
                  </a:cubicBezTo>
                  <a:cubicBezTo>
                    <a:pt x="1297227" y="1085699"/>
                    <a:pt x="1319504" y="1064575"/>
                    <a:pt x="1342437" y="1043965"/>
                  </a:cubicBezTo>
                  <a:cubicBezTo>
                    <a:pt x="1365240" y="1023226"/>
                    <a:pt x="1387648" y="1002102"/>
                    <a:pt x="1411106" y="982138"/>
                  </a:cubicBezTo>
                  <a:cubicBezTo>
                    <a:pt x="1457497" y="941563"/>
                    <a:pt x="1505065" y="902276"/>
                    <a:pt x="1553029" y="863376"/>
                  </a:cubicBezTo>
                  <a:cubicBezTo>
                    <a:pt x="1745798" y="708806"/>
                    <a:pt x="1954030" y="571882"/>
                    <a:pt x="2173401" y="454409"/>
                  </a:cubicBezTo>
                  <a:cubicBezTo>
                    <a:pt x="2612013" y="219334"/>
                    <a:pt x="3099505" y="65666"/>
                    <a:pt x="3599708" y="16332"/>
                  </a:cubicBezTo>
                  <a:cubicBezTo>
                    <a:pt x="3724530" y="3966"/>
                    <a:pt x="3850400" y="-1283"/>
                    <a:pt x="3975975" y="26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58" name="Freeform: Shape 6157">
              <a:extLst>
                <a:ext uri="{FF2B5EF4-FFF2-40B4-BE49-F238E27FC236}">
                  <a16:creationId xmlns:a16="http://schemas.microsoft.com/office/drawing/2014/main" id="{61023DD2-2E6F-4419-B404-80F08460BE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5276" y="313387"/>
              <a:ext cx="6326724" cy="6561326"/>
            </a:xfrm>
            <a:custGeom>
              <a:avLst/>
              <a:gdLst>
                <a:gd name="connsiteX0" fmla="*/ 6326724 w 6326724"/>
                <a:gd name="connsiteY0" fmla="*/ 5020808 h 6561326"/>
                <a:gd name="connsiteX1" fmla="*/ 6326724 w 6326724"/>
                <a:gd name="connsiteY1" fmla="*/ 5698632 h 6561326"/>
                <a:gd name="connsiteX2" fmla="*/ 6067438 w 6326724"/>
                <a:gd name="connsiteY2" fmla="*/ 5902509 h 6561326"/>
                <a:gd name="connsiteX3" fmla="*/ 5799974 w 6326724"/>
                <a:gd name="connsiteY3" fmla="*/ 6102017 h 6561326"/>
                <a:gd name="connsiteX4" fmla="*/ 5665258 w 6326724"/>
                <a:gd name="connsiteY4" fmla="*/ 6202100 h 6561326"/>
                <a:gd name="connsiteX5" fmla="*/ 5526873 w 6326724"/>
                <a:gd name="connsiteY5" fmla="*/ 6302828 h 6561326"/>
                <a:gd name="connsiteX6" fmla="*/ 5385080 w 6326724"/>
                <a:gd name="connsiteY6" fmla="*/ 6402268 h 6561326"/>
                <a:gd name="connsiteX7" fmla="*/ 5238833 w 6326724"/>
                <a:gd name="connsiteY7" fmla="*/ 6498875 h 6561326"/>
                <a:gd name="connsiteX8" fmla="*/ 5138040 w 6326724"/>
                <a:gd name="connsiteY8" fmla="*/ 6561326 h 6561326"/>
                <a:gd name="connsiteX9" fmla="*/ 3946072 w 6326724"/>
                <a:gd name="connsiteY9" fmla="*/ 6561326 h 6561326"/>
                <a:gd name="connsiteX10" fmla="*/ 3976009 w 6326724"/>
                <a:gd name="connsiteY10" fmla="*/ 6555242 h 6561326"/>
                <a:gd name="connsiteX11" fmla="*/ 4404855 w 6326724"/>
                <a:gd name="connsiteY11" fmla="*/ 6399048 h 6561326"/>
                <a:gd name="connsiteX12" fmla="*/ 4938868 w 6326724"/>
                <a:gd name="connsiteY12" fmla="*/ 6072132 h 6561326"/>
                <a:gd name="connsiteX13" fmla="*/ 5068342 w 6326724"/>
                <a:gd name="connsiteY13" fmla="*/ 5976042 h 6561326"/>
                <a:gd name="connsiteX14" fmla="*/ 5197816 w 6326724"/>
                <a:gd name="connsiteY14" fmla="*/ 5876730 h 6561326"/>
                <a:gd name="connsiteX15" fmla="*/ 5460039 w 6326724"/>
                <a:gd name="connsiteY15" fmla="*/ 5670637 h 6561326"/>
                <a:gd name="connsiteX16" fmla="*/ 5999033 w 6326724"/>
                <a:gd name="connsiteY16" fmla="*/ 5271718 h 6561326"/>
                <a:gd name="connsiteX17" fmla="*/ 6258766 w 6326724"/>
                <a:gd name="connsiteY17" fmla="*/ 5077603 h 6561326"/>
                <a:gd name="connsiteX18" fmla="*/ 4139342 w 6326724"/>
                <a:gd name="connsiteY18" fmla="*/ 440 h 6561326"/>
                <a:gd name="connsiteX19" fmla="*/ 4315744 w 6326724"/>
                <a:gd name="connsiteY19" fmla="*/ 6808 h 6561326"/>
                <a:gd name="connsiteX20" fmla="*/ 5015400 w 6326724"/>
                <a:gd name="connsiteY20" fmla="*/ 113591 h 6561326"/>
                <a:gd name="connsiteX21" fmla="*/ 5681114 w 6326724"/>
                <a:gd name="connsiteY21" fmla="*/ 361418 h 6561326"/>
                <a:gd name="connsiteX22" fmla="*/ 6270952 w 6326724"/>
                <a:gd name="connsiteY22" fmla="*/ 755441 h 6561326"/>
                <a:gd name="connsiteX23" fmla="*/ 6326724 w 6326724"/>
                <a:gd name="connsiteY23" fmla="*/ 807432 h 6561326"/>
                <a:gd name="connsiteX24" fmla="*/ 6326724 w 6326724"/>
                <a:gd name="connsiteY24" fmla="*/ 1231565 h 6561326"/>
                <a:gd name="connsiteX25" fmla="*/ 6302093 w 6326724"/>
                <a:gd name="connsiteY25" fmla="*/ 1203002 h 6561326"/>
                <a:gd name="connsiteX26" fmla="*/ 6066914 w 6326724"/>
                <a:gd name="connsiteY26" fmla="*/ 989616 h 6561326"/>
                <a:gd name="connsiteX27" fmla="*/ 5533688 w 6326724"/>
                <a:gd name="connsiteY27" fmla="*/ 647242 h 6561326"/>
                <a:gd name="connsiteX28" fmla="*/ 4933626 w 6326724"/>
                <a:gd name="connsiteY28" fmla="*/ 432262 h 6561326"/>
                <a:gd name="connsiteX29" fmla="*/ 4296873 w 6326724"/>
                <a:gd name="connsiteY29" fmla="*/ 343126 h 6561326"/>
                <a:gd name="connsiteX30" fmla="*/ 3651602 w 6326724"/>
                <a:gd name="connsiteY30" fmla="*/ 365797 h 6561326"/>
                <a:gd name="connsiteX31" fmla="*/ 3018256 w 6326724"/>
                <a:gd name="connsiteY31" fmla="*/ 496666 h 6561326"/>
                <a:gd name="connsiteX32" fmla="*/ 2412429 w 6326724"/>
                <a:gd name="connsiteY32" fmla="*/ 724399 h 6561326"/>
                <a:gd name="connsiteX33" fmla="*/ 1329857 w 6326724"/>
                <a:gd name="connsiteY33" fmla="*/ 1424086 h 6561326"/>
                <a:gd name="connsiteX34" fmla="*/ 887314 w 6326724"/>
                <a:gd name="connsiteY34" fmla="*/ 1891015 h 6561326"/>
                <a:gd name="connsiteX35" fmla="*/ 537420 w 6326724"/>
                <a:gd name="connsiteY35" fmla="*/ 2427245 h 6561326"/>
                <a:gd name="connsiteX36" fmla="*/ 299965 w 6326724"/>
                <a:gd name="connsiteY36" fmla="*/ 3020021 h 6561326"/>
                <a:gd name="connsiteX37" fmla="*/ 213606 w 6326724"/>
                <a:gd name="connsiteY37" fmla="*/ 3651953 h 6561326"/>
                <a:gd name="connsiteX38" fmla="*/ 250036 w 6326724"/>
                <a:gd name="connsiteY38" fmla="*/ 3961352 h 6561326"/>
                <a:gd name="connsiteX39" fmla="*/ 357625 w 6326724"/>
                <a:gd name="connsiteY39" fmla="*/ 4250783 h 6561326"/>
                <a:gd name="connsiteX40" fmla="*/ 432715 w 6326724"/>
                <a:gd name="connsiteY40" fmla="*/ 4387063 h 6561326"/>
                <a:gd name="connsiteX41" fmla="*/ 518943 w 6326724"/>
                <a:gd name="connsiteY41" fmla="*/ 4518962 h 6561326"/>
                <a:gd name="connsiteX42" fmla="*/ 718133 w 6326724"/>
                <a:gd name="connsiteY42" fmla="*/ 4773874 h 6561326"/>
                <a:gd name="connsiteX43" fmla="*/ 933704 w 6326724"/>
                <a:gd name="connsiteY43" fmla="*/ 5030717 h 6561326"/>
                <a:gd name="connsiteX44" fmla="*/ 1040900 w 6326724"/>
                <a:gd name="connsiteY44" fmla="*/ 5164806 h 6561326"/>
                <a:gd name="connsiteX45" fmla="*/ 1092401 w 6326724"/>
                <a:gd name="connsiteY45" fmla="*/ 5230628 h 6561326"/>
                <a:gd name="connsiteX46" fmla="*/ 1142854 w 6326724"/>
                <a:gd name="connsiteY46" fmla="*/ 5293615 h 6561326"/>
                <a:gd name="connsiteX47" fmla="*/ 1576354 w 6326724"/>
                <a:gd name="connsiteY47" fmla="*/ 5759128 h 6561326"/>
                <a:gd name="connsiteX48" fmla="*/ 1806865 w 6326724"/>
                <a:gd name="connsiteY48" fmla="*/ 5968571 h 6561326"/>
                <a:gd name="connsiteX49" fmla="*/ 2048253 w 6326724"/>
                <a:gd name="connsiteY49" fmla="*/ 6161654 h 6561326"/>
                <a:gd name="connsiteX50" fmla="*/ 2587506 w 6326724"/>
                <a:gd name="connsiteY50" fmla="*/ 6467059 h 6561326"/>
                <a:gd name="connsiteX51" fmla="*/ 2889176 w 6326724"/>
                <a:gd name="connsiteY51" fmla="*/ 6553360 h 6561326"/>
                <a:gd name="connsiteX52" fmla="*/ 2929698 w 6326724"/>
                <a:gd name="connsiteY52" fmla="*/ 6561326 h 6561326"/>
                <a:gd name="connsiteX53" fmla="*/ 1816374 w 6326724"/>
                <a:gd name="connsiteY53" fmla="*/ 6561326 h 6561326"/>
                <a:gd name="connsiteX54" fmla="*/ 1787601 w 6326724"/>
                <a:gd name="connsiteY54" fmla="*/ 6545761 h 6561326"/>
                <a:gd name="connsiteX55" fmla="*/ 1225544 w 6326724"/>
                <a:gd name="connsiteY55" fmla="*/ 6094158 h 6561326"/>
                <a:gd name="connsiteX56" fmla="*/ 997654 w 6326724"/>
                <a:gd name="connsiteY56" fmla="*/ 5822374 h 6561326"/>
                <a:gd name="connsiteX57" fmla="*/ 798596 w 6326724"/>
                <a:gd name="connsiteY57" fmla="*/ 5534615 h 6561326"/>
                <a:gd name="connsiteX58" fmla="*/ 752075 w 6326724"/>
                <a:gd name="connsiteY58" fmla="*/ 5461324 h 6561326"/>
                <a:gd name="connsiteX59" fmla="*/ 707650 w 6326724"/>
                <a:gd name="connsiteY59" fmla="*/ 5390221 h 6561326"/>
                <a:gd name="connsiteX60" fmla="*/ 619980 w 6326724"/>
                <a:gd name="connsiteY60" fmla="*/ 5252396 h 6561326"/>
                <a:gd name="connsiteX61" fmla="*/ 438349 w 6326724"/>
                <a:gd name="connsiteY61" fmla="*/ 4970822 h 6561326"/>
                <a:gd name="connsiteX62" fmla="*/ 261044 w 6326724"/>
                <a:gd name="connsiteY62" fmla="*/ 4673145 h 6561326"/>
                <a:gd name="connsiteX63" fmla="*/ 181107 w 6326724"/>
                <a:gd name="connsiteY63" fmla="*/ 4515356 h 6561326"/>
                <a:gd name="connsiteX64" fmla="*/ 113224 w 6326724"/>
                <a:gd name="connsiteY64" fmla="*/ 4350223 h 6561326"/>
                <a:gd name="connsiteX65" fmla="*/ 61199 w 6326724"/>
                <a:gd name="connsiteY65" fmla="*/ 4178908 h 6561326"/>
                <a:gd name="connsiteX66" fmla="*/ 41804 w 6326724"/>
                <a:gd name="connsiteY66" fmla="*/ 4091577 h 6561326"/>
                <a:gd name="connsiteX67" fmla="*/ 33287 w 6326724"/>
                <a:gd name="connsiteY67" fmla="*/ 4047781 h 6561326"/>
                <a:gd name="connsiteX68" fmla="*/ 26209 w 6326724"/>
                <a:gd name="connsiteY68" fmla="*/ 4003858 h 6561326"/>
                <a:gd name="connsiteX69" fmla="*/ 0 w 6326724"/>
                <a:gd name="connsiteY69" fmla="*/ 3651953 h 6561326"/>
                <a:gd name="connsiteX70" fmla="*/ 72731 w 6326724"/>
                <a:gd name="connsiteY70" fmla="*/ 2966307 h 6561326"/>
                <a:gd name="connsiteX71" fmla="*/ 291316 w 6326724"/>
                <a:gd name="connsiteY71" fmla="*/ 2309385 h 6561326"/>
                <a:gd name="connsiteX72" fmla="*/ 1110878 w 6326724"/>
                <a:gd name="connsiteY72" fmla="*/ 1193776 h 6561326"/>
                <a:gd name="connsiteX73" fmla="*/ 1654327 w 6326724"/>
                <a:gd name="connsiteY73" fmla="*/ 756730 h 6561326"/>
                <a:gd name="connsiteX74" fmla="*/ 2261727 w 6326724"/>
                <a:gd name="connsiteY74" fmla="*/ 409720 h 6561326"/>
                <a:gd name="connsiteX75" fmla="*/ 3610060 w 6326724"/>
                <a:gd name="connsiteY75" fmla="*/ 27032 h 6561326"/>
                <a:gd name="connsiteX76" fmla="*/ 4139342 w 6326724"/>
                <a:gd name="connsiteY76" fmla="*/ 440 h 65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326724" h="6561326">
                  <a:moveTo>
                    <a:pt x="6326724" y="5020808"/>
                  </a:moveTo>
                  <a:lnTo>
                    <a:pt x="6326724" y="5698632"/>
                  </a:lnTo>
                  <a:lnTo>
                    <a:pt x="6067438" y="5902509"/>
                  </a:lnTo>
                  <a:cubicBezTo>
                    <a:pt x="5977868" y="5970407"/>
                    <a:pt x="5888364" y="6036453"/>
                    <a:pt x="5799974" y="6102017"/>
                  </a:cubicBezTo>
                  <a:lnTo>
                    <a:pt x="5665258" y="6202100"/>
                  </a:lnTo>
                  <a:cubicBezTo>
                    <a:pt x="5619654" y="6235719"/>
                    <a:pt x="5573656" y="6269596"/>
                    <a:pt x="5526873" y="6302828"/>
                  </a:cubicBezTo>
                  <a:cubicBezTo>
                    <a:pt x="5480220" y="6336189"/>
                    <a:pt x="5433044" y="6369423"/>
                    <a:pt x="5385080" y="6402268"/>
                  </a:cubicBezTo>
                  <a:cubicBezTo>
                    <a:pt x="5336988" y="6434857"/>
                    <a:pt x="5288500" y="6467187"/>
                    <a:pt x="5238833" y="6498875"/>
                  </a:cubicBezTo>
                  <a:lnTo>
                    <a:pt x="5138040" y="6561326"/>
                  </a:lnTo>
                  <a:lnTo>
                    <a:pt x="3946072" y="6561326"/>
                  </a:lnTo>
                  <a:lnTo>
                    <a:pt x="3976009" y="6555242"/>
                  </a:lnTo>
                  <a:cubicBezTo>
                    <a:pt x="4123712" y="6519227"/>
                    <a:pt x="4266863" y="6466383"/>
                    <a:pt x="4404855" y="6399048"/>
                  </a:cubicBezTo>
                  <a:cubicBezTo>
                    <a:pt x="4589500" y="6310299"/>
                    <a:pt x="4765232" y="6196690"/>
                    <a:pt x="4938868" y="6072132"/>
                  </a:cubicBezTo>
                  <a:cubicBezTo>
                    <a:pt x="4982245" y="6041089"/>
                    <a:pt x="5025359" y="6008630"/>
                    <a:pt x="5068342" y="5976042"/>
                  </a:cubicBezTo>
                  <a:cubicBezTo>
                    <a:pt x="5111588" y="5943453"/>
                    <a:pt x="5154702" y="5910349"/>
                    <a:pt x="5197816" y="5876730"/>
                  </a:cubicBezTo>
                  <a:lnTo>
                    <a:pt x="5460039" y="5670637"/>
                  </a:lnTo>
                  <a:cubicBezTo>
                    <a:pt x="5639966" y="5530365"/>
                    <a:pt x="5821596" y="5399753"/>
                    <a:pt x="5999033" y="5271718"/>
                  </a:cubicBezTo>
                  <a:cubicBezTo>
                    <a:pt x="6087686" y="5207700"/>
                    <a:pt x="6174667" y="5143360"/>
                    <a:pt x="6258766" y="5077603"/>
                  </a:cubicBezTo>
                  <a:close/>
                  <a:moveTo>
                    <a:pt x="4139342" y="440"/>
                  </a:moveTo>
                  <a:cubicBezTo>
                    <a:pt x="4198237" y="1301"/>
                    <a:pt x="4257068" y="3427"/>
                    <a:pt x="4315744" y="6808"/>
                  </a:cubicBezTo>
                  <a:cubicBezTo>
                    <a:pt x="4550841" y="20849"/>
                    <a:pt x="4785806" y="55240"/>
                    <a:pt x="5015400" y="113591"/>
                  </a:cubicBezTo>
                  <a:cubicBezTo>
                    <a:pt x="5244992" y="171812"/>
                    <a:pt x="5469212" y="254249"/>
                    <a:pt x="5681114" y="361418"/>
                  </a:cubicBezTo>
                  <a:cubicBezTo>
                    <a:pt x="5892754" y="468586"/>
                    <a:pt x="6093124" y="599584"/>
                    <a:pt x="6270952" y="755441"/>
                  </a:cubicBezTo>
                  <a:lnTo>
                    <a:pt x="6326724" y="807432"/>
                  </a:lnTo>
                  <a:lnTo>
                    <a:pt x="6326724" y="1231565"/>
                  </a:lnTo>
                  <a:lnTo>
                    <a:pt x="6302093" y="1203002"/>
                  </a:lnTo>
                  <a:cubicBezTo>
                    <a:pt x="6227937" y="1127247"/>
                    <a:pt x="6149211" y="1056081"/>
                    <a:pt x="6066914" y="989616"/>
                  </a:cubicBezTo>
                  <a:cubicBezTo>
                    <a:pt x="5902714" y="856299"/>
                    <a:pt x="5724360" y="740371"/>
                    <a:pt x="5533688" y="647242"/>
                  </a:cubicBezTo>
                  <a:cubicBezTo>
                    <a:pt x="5343146" y="553857"/>
                    <a:pt x="5141466" y="482239"/>
                    <a:pt x="4933626" y="432262"/>
                  </a:cubicBezTo>
                  <a:cubicBezTo>
                    <a:pt x="4725788" y="382156"/>
                    <a:pt x="4512182" y="353303"/>
                    <a:pt x="4296873" y="343126"/>
                  </a:cubicBezTo>
                  <a:cubicBezTo>
                    <a:pt x="4081172" y="332435"/>
                    <a:pt x="3865732" y="339520"/>
                    <a:pt x="3651602" y="365797"/>
                  </a:cubicBezTo>
                  <a:cubicBezTo>
                    <a:pt x="3437604" y="392202"/>
                    <a:pt x="3225572" y="436384"/>
                    <a:pt x="3018256" y="496666"/>
                  </a:cubicBezTo>
                  <a:cubicBezTo>
                    <a:pt x="2810809" y="556691"/>
                    <a:pt x="2608474" y="634362"/>
                    <a:pt x="2412429" y="724399"/>
                  </a:cubicBezTo>
                  <a:cubicBezTo>
                    <a:pt x="2019160" y="902541"/>
                    <a:pt x="1651969" y="1138775"/>
                    <a:pt x="1329857" y="1424086"/>
                  </a:cubicBezTo>
                  <a:cubicBezTo>
                    <a:pt x="1169326" y="1567192"/>
                    <a:pt x="1020588" y="1723307"/>
                    <a:pt x="887314" y="1891015"/>
                  </a:cubicBezTo>
                  <a:cubicBezTo>
                    <a:pt x="753778" y="2058466"/>
                    <a:pt x="635967" y="2238026"/>
                    <a:pt x="537420" y="2427245"/>
                  </a:cubicBezTo>
                  <a:cubicBezTo>
                    <a:pt x="438874" y="2616335"/>
                    <a:pt x="356839" y="2814313"/>
                    <a:pt x="299965" y="3020021"/>
                  </a:cubicBezTo>
                  <a:cubicBezTo>
                    <a:pt x="242961" y="3225212"/>
                    <a:pt x="213474" y="3438518"/>
                    <a:pt x="213606" y="3651953"/>
                  </a:cubicBezTo>
                  <a:cubicBezTo>
                    <a:pt x="214785" y="3756804"/>
                    <a:pt x="225269" y="3860881"/>
                    <a:pt x="250036" y="3961352"/>
                  </a:cubicBezTo>
                  <a:cubicBezTo>
                    <a:pt x="274412" y="4061950"/>
                    <a:pt x="312284" y="4158171"/>
                    <a:pt x="357625" y="4250783"/>
                  </a:cubicBezTo>
                  <a:cubicBezTo>
                    <a:pt x="380558" y="4297025"/>
                    <a:pt x="405982" y="4342366"/>
                    <a:pt x="432715" y="4387063"/>
                  </a:cubicBezTo>
                  <a:cubicBezTo>
                    <a:pt x="459841" y="4431630"/>
                    <a:pt x="488803" y="4475554"/>
                    <a:pt x="518943" y="4518962"/>
                  </a:cubicBezTo>
                  <a:cubicBezTo>
                    <a:pt x="580011" y="4605521"/>
                    <a:pt x="647893" y="4689504"/>
                    <a:pt x="718133" y="4773874"/>
                  </a:cubicBezTo>
                  <a:cubicBezTo>
                    <a:pt x="788374" y="4858372"/>
                    <a:pt x="861760" y="4942871"/>
                    <a:pt x="933704" y="5030717"/>
                  </a:cubicBezTo>
                  <a:cubicBezTo>
                    <a:pt x="969742" y="5074512"/>
                    <a:pt x="1005387" y="5119337"/>
                    <a:pt x="1040900" y="5164806"/>
                  </a:cubicBezTo>
                  <a:lnTo>
                    <a:pt x="1092401" y="5230628"/>
                  </a:lnTo>
                  <a:cubicBezTo>
                    <a:pt x="1109306" y="5251624"/>
                    <a:pt x="1125425" y="5273135"/>
                    <a:pt x="1142854" y="5293615"/>
                  </a:cubicBezTo>
                  <a:cubicBezTo>
                    <a:pt x="1278880" y="5460293"/>
                    <a:pt x="1426438" y="5613704"/>
                    <a:pt x="1576354" y="5759128"/>
                  </a:cubicBezTo>
                  <a:cubicBezTo>
                    <a:pt x="1651706" y="5831519"/>
                    <a:pt x="1728368" y="5901461"/>
                    <a:pt x="1806865" y="5968571"/>
                  </a:cubicBezTo>
                  <a:cubicBezTo>
                    <a:pt x="1885362" y="6035680"/>
                    <a:pt x="1965299" y="6100599"/>
                    <a:pt x="2048253" y="6161654"/>
                  </a:cubicBezTo>
                  <a:cubicBezTo>
                    <a:pt x="2213502" y="6284022"/>
                    <a:pt x="2391724" y="6393380"/>
                    <a:pt x="2587506" y="6467059"/>
                  </a:cubicBezTo>
                  <a:cubicBezTo>
                    <a:pt x="2685137" y="6503898"/>
                    <a:pt x="2786304" y="6532106"/>
                    <a:pt x="2889176" y="6553360"/>
                  </a:cubicBezTo>
                  <a:lnTo>
                    <a:pt x="2929698" y="6561326"/>
                  </a:lnTo>
                  <a:lnTo>
                    <a:pt x="1816374" y="6561326"/>
                  </a:lnTo>
                  <a:lnTo>
                    <a:pt x="1787601" y="6545761"/>
                  </a:lnTo>
                  <a:cubicBezTo>
                    <a:pt x="1577272" y="6422749"/>
                    <a:pt x="1389483" y="6266761"/>
                    <a:pt x="1225544" y="6094158"/>
                  </a:cubicBezTo>
                  <a:cubicBezTo>
                    <a:pt x="1143116" y="6007986"/>
                    <a:pt x="1068158" y="5916274"/>
                    <a:pt x="997654" y="5822374"/>
                  </a:cubicBezTo>
                  <a:cubicBezTo>
                    <a:pt x="927546" y="5728086"/>
                    <a:pt x="860842" y="5632381"/>
                    <a:pt x="798596" y="5534615"/>
                  </a:cubicBezTo>
                  <a:cubicBezTo>
                    <a:pt x="782608" y="5510399"/>
                    <a:pt x="767537" y="5485797"/>
                    <a:pt x="752075" y="5461324"/>
                  </a:cubicBezTo>
                  <a:lnTo>
                    <a:pt x="707650" y="5390221"/>
                  </a:lnTo>
                  <a:cubicBezTo>
                    <a:pt x="679213" y="5344237"/>
                    <a:pt x="649728" y="5298638"/>
                    <a:pt x="619980" y="5252396"/>
                  </a:cubicBezTo>
                  <a:lnTo>
                    <a:pt x="438349" y="4970822"/>
                  </a:lnTo>
                  <a:cubicBezTo>
                    <a:pt x="377413" y="4874860"/>
                    <a:pt x="317263" y="4776064"/>
                    <a:pt x="261044" y="4673145"/>
                  </a:cubicBezTo>
                  <a:cubicBezTo>
                    <a:pt x="233000" y="4621622"/>
                    <a:pt x="205874" y="4569197"/>
                    <a:pt x="181107" y="4515356"/>
                  </a:cubicBezTo>
                  <a:cubicBezTo>
                    <a:pt x="156470" y="4461385"/>
                    <a:pt x="133537" y="4406385"/>
                    <a:pt x="113224" y="4350223"/>
                  </a:cubicBezTo>
                  <a:cubicBezTo>
                    <a:pt x="93305" y="4293934"/>
                    <a:pt x="75614" y="4236872"/>
                    <a:pt x="61199" y="4178908"/>
                  </a:cubicBezTo>
                  <a:cubicBezTo>
                    <a:pt x="54385" y="4149927"/>
                    <a:pt x="47440" y="4120815"/>
                    <a:pt x="41804" y="4091577"/>
                  </a:cubicBezTo>
                  <a:lnTo>
                    <a:pt x="33287" y="4047781"/>
                  </a:lnTo>
                  <a:lnTo>
                    <a:pt x="26209" y="4003858"/>
                  </a:lnTo>
                  <a:cubicBezTo>
                    <a:pt x="7732" y="3886643"/>
                    <a:pt x="0" y="3768783"/>
                    <a:pt x="0" y="3651953"/>
                  </a:cubicBezTo>
                  <a:cubicBezTo>
                    <a:pt x="524" y="3422031"/>
                    <a:pt x="25030" y="3192109"/>
                    <a:pt x="72731" y="2966307"/>
                  </a:cubicBezTo>
                  <a:cubicBezTo>
                    <a:pt x="120301" y="2740634"/>
                    <a:pt x="193163" y="2519343"/>
                    <a:pt x="291316" y="2309385"/>
                  </a:cubicBezTo>
                  <a:cubicBezTo>
                    <a:pt x="488540" y="1889469"/>
                    <a:pt x="774352" y="1513736"/>
                    <a:pt x="1110878" y="1193776"/>
                  </a:cubicBezTo>
                  <a:cubicBezTo>
                    <a:pt x="1279535" y="1033797"/>
                    <a:pt x="1461821" y="887856"/>
                    <a:pt x="1654327" y="756730"/>
                  </a:cubicBezTo>
                  <a:cubicBezTo>
                    <a:pt x="1847096" y="625732"/>
                    <a:pt x="2049956" y="509031"/>
                    <a:pt x="2261727" y="409720"/>
                  </a:cubicBezTo>
                  <a:cubicBezTo>
                    <a:pt x="2685792" y="212515"/>
                    <a:pt x="3142357" y="82162"/>
                    <a:pt x="3610060" y="27032"/>
                  </a:cubicBezTo>
                  <a:cubicBezTo>
                    <a:pt x="3785399" y="6647"/>
                    <a:pt x="3962657" y="-2144"/>
                    <a:pt x="4139342" y="4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59" name="Freeform: Shape 6158">
              <a:extLst>
                <a:ext uri="{FF2B5EF4-FFF2-40B4-BE49-F238E27FC236}">
                  <a16:creationId xmlns:a16="http://schemas.microsoft.com/office/drawing/2014/main" id="{BC4A6C98-F96E-4587-B01F-A9B01BBFA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1866928 h 6521594"/>
                <a:gd name="connsiteX4" fmla="*/ 6212358 w 6321679"/>
                <a:gd name="connsiteY4" fmla="*/ 1689281 h 6521594"/>
                <a:gd name="connsiteX5" fmla="*/ 6049880 w 6321679"/>
                <a:gd name="connsiteY5" fmla="*/ 1477173 h 6521594"/>
                <a:gd name="connsiteX6" fmla="*/ 5248663 w 6321679"/>
                <a:gd name="connsiteY6" fmla="*/ 869327 h 6521594"/>
                <a:gd name="connsiteX7" fmla="*/ 4150102 w 6321679"/>
                <a:gd name="connsiteY7" fmla="*/ 644042 h 6521594"/>
                <a:gd name="connsiteX8" fmla="*/ 2867946 w 6321679"/>
                <a:gd name="connsiteY8" fmla="*/ 886459 h 6521594"/>
                <a:gd name="connsiteX9" fmla="*/ 1728892 w 6321679"/>
                <a:gd name="connsiteY9" fmla="*/ 1552397 h 6521594"/>
                <a:gd name="connsiteX10" fmla="*/ 941043 w 6321679"/>
                <a:gd name="connsiteY10" fmla="*/ 2512664 h 6521594"/>
                <a:gd name="connsiteX11" fmla="*/ 655362 w 6321679"/>
                <a:gd name="connsiteY11" fmla="*/ 3630204 h 6521594"/>
                <a:gd name="connsiteX12" fmla="*/ 1128177 w 6321679"/>
                <a:gd name="connsiteY12" fmla="*/ 4667883 h 6521594"/>
                <a:gd name="connsiteX13" fmla="*/ 1366419 w 6321679"/>
                <a:gd name="connsiteY13" fmla="*/ 4997246 h 6521594"/>
                <a:gd name="connsiteX14" fmla="*/ 3601937 w 6321679"/>
                <a:gd name="connsiteY14" fmla="*/ 6284685 h 6521594"/>
                <a:gd name="connsiteX15" fmla="*/ 5298985 w 6321679"/>
                <a:gd name="connsiteY15" fmla="*/ 5492643 h 6521594"/>
                <a:gd name="connsiteX16" fmla="*/ 5505513 w 6321679"/>
                <a:gd name="connsiteY16" fmla="*/ 5335367 h 6521594"/>
                <a:gd name="connsiteX17" fmla="*/ 6252618 w 6321679"/>
                <a:gd name="connsiteY17" fmla="*/ 4722492 h 6521594"/>
                <a:gd name="connsiteX18" fmla="*/ 6321679 w 6321679"/>
                <a:gd name="connsiteY18" fmla="*/ 4651477 h 6521594"/>
                <a:gd name="connsiteX19" fmla="*/ 6321679 w 6321679"/>
                <a:gd name="connsiteY19" fmla="*/ 5523097 h 6521594"/>
                <a:gd name="connsiteX20" fmla="*/ 6024428 w 6321679"/>
                <a:gd name="connsiteY20" fmla="*/ 5754969 h 6521594"/>
                <a:gd name="connsiteX21" fmla="*/ 5702345 w 6321679"/>
                <a:gd name="connsiteY21" fmla="*/ 6000018 h 6521594"/>
                <a:gd name="connsiteX22" fmla="*/ 4988380 w 6321679"/>
                <a:gd name="connsiteY22" fmla="*/ 6506549 h 6521594"/>
                <a:gd name="connsiteX23" fmla="*/ 4961490 w 6321679"/>
                <a:gd name="connsiteY23" fmla="*/ 6521594 h 6521594"/>
                <a:gd name="connsiteX24" fmla="*/ 2011326 w 6321679"/>
                <a:gd name="connsiteY24" fmla="*/ 6521594 h 6521594"/>
                <a:gd name="connsiteX25" fmla="*/ 1982893 w 6321679"/>
                <a:gd name="connsiteY25" fmla="*/ 6505768 h 6521594"/>
                <a:gd name="connsiteX26" fmla="*/ 824149 w 6321679"/>
                <a:gd name="connsiteY26" fmla="*/ 5358682 h 6521594"/>
                <a:gd name="connsiteX27" fmla="*/ 0 w 6321679"/>
                <a:gd name="connsiteY27" fmla="*/ 3630075 h 6521594"/>
                <a:gd name="connsiteX28" fmla="*/ 4150102 w 6321679"/>
                <a:gd name="connsiteY28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1866928"/>
                  </a:lnTo>
                  <a:lnTo>
                    <a:pt x="6212358" y="1689281"/>
                  </a:lnTo>
                  <a:cubicBezTo>
                    <a:pt x="6161484" y="1615222"/>
                    <a:pt x="6107295" y="1544427"/>
                    <a:pt x="6049880" y="1477173"/>
                  </a:cubicBezTo>
                  <a:cubicBezTo>
                    <a:pt x="5825135" y="1214018"/>
                    <a:pt x="5555573" y="1009470"/>
                    <a:pt x="5248663" y="869327"/>
                  </a:cubicBezTo>
                  <a:cubicBezTo>
                    <a:pt x="4921178" y="719909"/>
                    <a:pt x="4551627" y="644042"/>
                    <a:pt x="4150102" y="644042"/>
                  </a:cubicBezTo>
                  <a:cubicBezTo>
                    <a:pt x="3724203" y="644042"/>
                    <a:pt x="3292799" y="725448"/>
                    <a:pt x="2867946" y="886459"/>
                  </a:cubicBezTo>
                  <a:cubicBezTo>
                    <a:pt x="2454234" y="1042832"/>
                    <a:pt x="2060440" y="1273141"/>
                    <a:pt x="1728892" y="1552397"/>
                  </a:cubicBezTo>
                  <a:cubicBezTo>
                    <a:pt x="1391580" y="1836419"/>
                    <a:pt x="1126473" y="2159600"/>
                    <a:pt x="941043" y="2512664"/>
                  </a:cubicBezTo>
                  <a:cubicBezTo>
                    <a:pt x="751551" y="2873583"/>
                    <a:pt x="655362" y="3249575"/>
                    <a:pt x="655362" y="3630204"/>
                  </a:cubicBezTo>
                  <a:cubicBezTo>
                    <a:pt x="655362" y="4013537"/>
                    <a:pt x="808817" y="4237405"/>
                    <a:pt x="1128177" y="4667883"/>
                  </a:cubicBezTo>
                  <a:cubicBezTo>
                    <a:pt x="1205232" y="4771702"/>
                    <a:pt x="1284908" y="4879129"/>
                    <a:pt x="1366419" y="4997246"/>
                  </a:cubicBezTo>
                  <a:cubicBezTo>
                    <a:pt x="1989282" y="5899677"/>
                    <a:pt x="2657880" y="6284685"/>
                    <a:pt x="3601937" y="6284685"/>
                  </a:cubicBezTo>
                  <a:cubicBezTo>
                    <a:pt x="4221523" y="6284685"/>
                    <a:pt x="4676122" y="5971036"/>
                    <a:pt x="5298985" y="5492643"/>
                  </a:cubicBezTo>
                  <a:cubicBezTo>
                    <a:pt x="5368571" y="5439187"/>
                    <a:pt x="5438156" y="5386375"/>
                    <a:pt x="5505513" y="5335367"/>
                  </a:cubicBezTo>
                  <a:cubicBezTo>
                    <a:pt x="5779335" y="5127761"/>
                    <a:pt x="6041730" y="4928776"/>
                    <a:pt x="6252618" y="4722492"/>
                  </a:cubicBezTo>
                  <a:lnTo>
                    <a:pt x="6321679" y="4651477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60" name="Freeform: Shape 6159">
              <a:extLst>
                <a:ext uri="{FF2B5EF4-FFF2-40B4-BE49-F238E27FC236}">
                  <a16:creationId xmlns:a16="http://schemas.microsoft.com/office/drawing/2014/main" id="{A66409EC-9CC3-482A-A4A5-54ED092B3F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2150195 h 6521594"/>
                <a:gd name="connsiteX4" fmla="*/ 6241288 w 6321679"/>
                <a:gd name="connsiteY4" fmla="*/ 1985338 h 6521594"/>
                <a:gd name="connsiteX5" fmla="*/ 5949367 w 6321679"/>
                <a:gd name="connsiteY5" fmla="*/ 1559997 h 6521594"/>
                <a:gd name="connsiteX6" fmla="*/ 5193362 w 6321679"/>
                <a:gd name="connsiteY6" fmla="*/ 986156 h 6521594"/>
                <a:gd name="connsiteX7" fmla="*/ 4150102 w 6321679"/>
                <a:gd name="connsiteY7" fmla="*/ 772850 h 6521594"/>
                <a:gd name="connsiteX8" fmla="*/ 2914861 w 6321679"/>
                <a:gd name="connsiteY8" fmla="*/ 1006637 h 6521594"/>
                <a:gd name="connsiteX9" fmla="*/ 1814073 w 6321679"/>
                <a:gd name="connsiteY9" fmla="*/ 1650163 h 6521594"/>
                <a:gd name="connsiteX10" fmla="*/ 1057412 w 6321679"/>
                <a:gd name="connsiteY10" fmla="*/ 2571657 h 6521594"/>
                <a:gd name="connsiteX11" fmla="*/ 786277 w 6321679"/>
                <a:gd name="connsiteY11" fmla="*/ 3630204 h 6521594"/>
                <a:gd name="connsiteX12" fmla="*/ 1233931 w 6321679"/>
                <a:gd name="connsiteY12" fmla="*/ 4592016 h 6521594"/>
                <a:gd name="connsiteX13" fmla="*/ 1474795 w 6321679"/>
                <a:gd name="connsiteY13" fmla="*/ 4924985 h 6521594"/>
                <a:gd name="connsiteX14" fmla="*/ 2393691 w 6321679"/>
                <a:gd name="connsiteY14" fmla="*/ 5846995 h 6521594"/>
                <a:gd name="connsiteX15" fmla="*/ 3601805 w 6321679"/>
                <a:gd name="connsiteY15" fmla="*/ 6155876 h 6521594"/>
                <a:gd name="connsiteX16" fmla="*/ 4378909 w 6321679"/>
                <a:gd name="connsiteY16" fmla="*/ 5959186 h 6521594"/>
                <a:gd name="connsiteX17" fmla="*/ 5218129 w 6321679"/>
                <a:gd name="connsiteY17" fmla="*/ 5391271 h 6521594"/>
                <a:gd name="connsiteX18" fmla="*/ 5425313 w 6321679"/>
                <a:gd name="connsiteY18" fmla="*/ 5233481 h 6521594"/>
                <a:gd name="connsiteX19" fmla="*/ 6254366 w 6321679"/>
                <a:gd name="connsiteY19" fmla="*/ 4534301 h 6521594"/>
                <a:gd name="connsiteX20" fmla="*/ 6321679 w 6321679"/>
                <a:gd name="connsiteY20" fmla="*/ 4456641 h 6521594"/>
                <a:gd name="connsiteX21" fmla="*/ 6321679 w 6321679"/>
                <a:gd name="connsiteY21" fmla="*/ 5523097 h 6521594"/>
                <a:gd name="connsiteX22" fmla="*/ 6024428 w 6321679"/>
                <a:gd name="connsiteY22" fmla="*/ 5754969 h 6521594"/>
                <a:gd name="connsiteX23" fmla="*/ 5702345 w 6321679"/>
                <a:gd name="connsiteY23" fmla="*/ 6000018 h 6521594"/>
                <a:gd name="connsiteX24" fmla="*/ 4988380 w 6321679"/>
                <a:gd name="connsiteY24" fmla="*/ 6506549 h 6521594"/>
                <a:gd name="connsiteX25" fmla="*/ 4961490 w 6321679"/>
                <a:gd name="connsiteY25" fmla="*/ 6521594 h 6521594"/>
                <a:gd name="connsiteX26" fmla="*/ 2011326 w 6321679"/>
                <a:gd name="connsiteY26" fmla="*/ 6521594 h 6521594"/>
                <a:gd name="connsiteX27" fmla="*/ 1982893 w 6321679"/>
                <a:gd name="connsiteY27" fmla="*/ 6505768 h 6521594"/>
                <a:gd name="connsiteX28" fmla="*/ 824149 w 6321679"/>
                <a:gd name="connsiteY28" fmla="*/ 5358682 h 6521594"/>
                <a:gd name="connsiteX29" fmla="*/ 0 w 6321679"/>
                <a:gd name="connsiteY29" fmla="*/ 3630075 h 6521594"/>
                <a:gd name="connsiteX30" fmla="*/ 4150102 w 6321679"/>
                <a:gd name="connsiteY30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2150195"/>
                  </a:lnTo>
                  <a:lnTo>
                    <a:pt x="6241288" y="1985338"/>
                  </a:lnTo>
                  <a:cubicBezTo>
                    <a:pt x="6156788" y="1831195"/>
                    <a:pt x="6059249" y="1688709"/>
                    <a:pt x="5949367" y="1559997"/>
                  </a:cubicBezTo>
                  <a:cubicBezTo>
                    <a:pt x="5737073" y="1311397"/>
                    <a:pt x="5482843" y="1118314"/>
                    <a:pt x="5193362" y="986156"/>
                  </a:cubicBezTo>
                  <a:cubicBezTo>
                    <a:pt x="4883437" y="844596"/>
                    <a:pt x="4532365" y="772850"/>
                    <a:pt x="4150102" y="772850"/>
                  </a:cubicBezTo>
                  <a:cubicBezTo>
                    <a:pt x="3746218" y="772850"/>
                    <a:pt x="3319008" y="853613"/>
                    <a:pt x="2914861" y="1006637"/>
                  </a:cubicBezTo>
                  <a:cubicBezTo>
                    <a:pt x="2515039" y="1157857"/>
                    <a:pt x="2134350" y="1380438"/>
                    <a:pt x="1814073" y="1650163"/>
                  </a:cubicBezTo>
                  <a:cubicBezTo>
                    <a:pt x="1494190" y="1919502"/>
                    <a:pt x="1232622" y="2238173"/>
                    <a:pt x="1057412" y="2571657"/>
                  </a:cubicBezTo>
                  <a:cubicBezTo>
                    <a:pt x="877486" y="2914158"/>
                    <a:pt x="786277" y="3270313"/>
                    <a:pt x="786277" y="3630204"/>
                  </a:cubicBezTo>
                  <a:cubicBezTo>
                    <a:pt x="786277" y="3974121"/>
                    <a:pt x="923483" y="4173646"/>
                    <a:pt x="1233931" y="4592016"/>
                  </a:cubicBezTo>
                  <a:cubicBezTo>
                    <a:pt x="1311641" y="4696736"/>
                    <a:pt x="1391972" y="4805064"/>
                    <a:pt x="1474795" y="4924985"/>
                  </a:cubicBezTo>
                  <a:cubicBezTo>
                    <a:pt x="1767682" y="5349278"/>
                    <a:pt x="2068172" y="5650948"/>
                    <a:pt x="2393691" y="5846995"/>
                  </a:cubicBezTo>
                  <a:cubicBezTo>
                    <a:pt x="2738735" y="6054891"/>
                    <a:pt x="3133971" y="6155876"/>
                    <a:pt x="3601805" y="6155876"/>
                  </a:cubicBezTo>
                  <a:cubicBezTo>
                    <a:pt x="3867305" y="6155876"/>
                    <a:pt x="4114196" y="6093405"/>
                    <a:pt x="4378909" y="5959186"/>
                  </a:cubicBezTo>
                  <a:cubicBezTo>
                    <a:pt x="4650699" y="5821362"/>
                    <a:pt x="4919737" y="5620421"/>
                    <a:pt x="5218129" y="5391271"/>
                  </a:cubicBezTo>
                  <a:cubicBezTo>
                    <a:pt x="5288107" y="5337558"/>
                    <a:pt x="5357824" y="5284617"/>
                    <a:pt x="5425313" y="5233481"/>
                  </a:cubicBezTo>
                  <a:cubicBezTo>
                    <a:pt x="5739037" y="4995556"/>
                    <a:pt x="6037512" y="4769168"/>
                    <a:pt x="6254366" y="4534301"/>
                  </a:cubicBezTo>
                  <a:lnTo>
                    <a:pt x="6321679" y="4456641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147" name="Picture 3" descr="Mestek CO Meter Φορητός ανιχνευτής διαρροής μονοξειδίου του άνθρακα,  θερμοκρασίας &amp; υγρασίας">
            <a:extLst>
              <a:ext uri="{FF2B5EF4-FFF2-40B4-BE49-F238E27FC236}">
                <a16:creationId xmlns:a16="http://schemas.microsoft.com/office/drawing/2014/main" id="{CBAE41D6-0B23-F983-17A2-0692F85754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08392" y="1819656"/>
            <a:ext cx="4142232" cy="4142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47751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75" name="Rectangle 7174">
            <a:extLst>
              <a:ext uri="{FF2B5EF4-FFF2-40B4-BE49-F238E27FC236}">
                <a16:creationId xmlns:a16="http://schemas.microsoft.com/office/drawing/2014/main" id="{B6FACB3C-9069-4791-BC5C-0DB7CD19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7" name="Rectangle 7176">
            <a:extLst>
              <a:ext uri="{FF2B5EF4-FFF2-40B4-BE49-F238E27FC236}">
                <a16:creationId xmlns:a16="http://schemas.microsoft.com/office/drawing/2014/main" id="{71F2038E-D777-4B76-81DD-DD13EE91B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009DAB-4B81-855C-26F8-0FEB6E7E1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802955"/>
            <a:ext cx="4766330" cy="1454051"/>
          </a:xfrm>
        </p:spPr>
        <p:txBody>
          <a:bodyPr>
            <a:normAutofit/>
          </a:bodyPr>
          <a:lstStyle/>
          <a:p>
            <a:r>
              <a:rPr lang="el-GR" sz="3600" b="1">
                <a:solidFill>
                  <a:schemeClr val="tx2"/>
                </a:solidFill>
              </a:rPr>
              <a:t>Σύνοψη</a:t>
            </a:r>
            <a:br>
              <a:rPr lang="el-GR" sz="3600" b="1">
                <a:solidFill>
                  <a:schemeClr val="tx2"/>
                </a:solidFill>
              </a:rPr>
            </a:br>
            <a:endParaRPr lang="en-GR" sz="3600">
              <a:solidFill>
                <a:schemeClr val="tx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2206FF-43EB-F385-D9E1-F2EA5FD58A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2421683"/>
            <a:ext cx="4765949" cy="3353476"/>
          </a:xfrm>
        </p:spPr>
        <p:txBody>
          <a:bodyPr anchor="t">
            <a:normAutofit/>
          </a:bodyPr>
          <a:lstStyle/>
          <a:p>
            <a:r>
              <a:rPr lang="el-GR" sz="1800">
                <a:solidFill>
                  <a:schemeClr val="tx2"/>
                </a:solidFill>
              </a:rPr>
              <a:t>Η μείωση του ανθρακικού αποτυπώματος βασίζεται σε </a:t>
            </a:r>
            <a:r>
              <a:rPr lang="el-GR" sz="1800" b="1">
                <a:solidFill>
                  <a:schemeClr val="tx2"/>
                </a:solidFill>
              </a:rPr>
              <a:t>τρεις άξονες</a:t>
            </a:r>
            <a:r>
              <a:rPr lang="el-GR" sz="1800">
                <a:solidFill>
                  <a:schemeClr val="tx2"/>
                </a:solidFill>
              </a:rPr>
              <a:t>:</a:t>
            </a:r>
          </a:p>
          <a:p>
            <a:r>
              <a:rPr lang="el-GR" sz="1800" b="1">
                <a:solidFill>
                  <a:schemeClr val="tx2"/>
                </a:solidFill>
              </a:rPr>
              <a:t>Μείωση του ενσωματωμένου άνθρακα</a:t>
            </a:r>
            <a:r>
              <a:rPr lang="el-GR" sz="1800">
                <a:solidFill>
                  <a:schemeClr val="tx2"/>
                </a:solidFill>
              </a:rPr>
              <a:t> → υλικά χαμηλού άνθρακα, επανάχρηση, βελτιστοποίηση δομής.</a:t>
            </a:r>
          </a:p>
          <a:p>
            <a:r>
              <a:rPr lang="el-GR" sz="1800" b="1">
                <a:solidFill>
                  <a:schemeClr val="tx2"/>
                </a:solidFill>
              </a:rPr>
              <a:t>Μείωση του λειτουργικού άνθρακα</a:t>
            </a:r>
            <a:r>
              <a:rPr lang="el-GR" sz="1800">
                <a:solidFill>
                  <a:schemeClr val="tx2"/>
                </a:solidFill>
              </a:rPr>
              <a:t> → βιοκλιματικός σχεδιασμός, ανανεώσιμες πηγές, παθητική άνεση.</a:t>
            </a:r>
          </a:p>
          <a:p>
            <a:r>
              <a:rPr lang="el-GR" sz="1800" b="1">
                <a:solidFill>
                  <a:schemeClr val="tx2"/>
                </a:solidFill>
              </a:rPr>
              <a:t>Βιώσιμος κύκλος ζωής</a:t>
            </a:r>
            <a:r>
              <a:rPr lang="el-GR" sz="1800">
                <a:solidFill>
                  <a:schemeClr val="tx2"/>
                </a:solidFill>
              </a:rPr>
              <a:t> → αποσυναρμολόγηση, ανακύκλωση, κυκλικότητα και παρακολούθηση.</a:t>
            </a:r>
          </a:p>
          <a:p>
            <a:endParaRPr lang="en-GR" sz="1800">
              <a:solidFill>
                <a:schemeClr val="tx2"/>
              </a:solidFill>
            </a:endParaRPr>
          </a:p>
        </p:txBody>
      </p:sp>
      <p:grpSp>
        <p:nvGrpSpPr>
          <p:cNvPr id="7179" name="Group 7178">
            <a:extLst>
              <a:ext uri="{FF2B5EF4-FFF2-40B4-BE49-F238E27FC236}">
                <a16:creationId xmlns:a16="http://schemas.microsoft.com/office/drawing/2014/main" id="{DD354807-230F-4402-B1B9-F733A8F1F1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18240" y="-16714"/>
            <a:ext cx="6373761" cy="6874714"/>
            <a:chOff x="5818240" y="-1"/>
            <a:chExt cx="6373761" cy="6874714"/>
          </a:xfrm>
        </p:grpSpPr>
        <p:sp>
          <p:nvSpPr>
            <p:cNvPr id="7180" name="Freeform: Shape 7179">
              <a:extLst>
                <a:ext uri="{FF2B5EF4-FFF2-40B4-BE49-F238E27FC236}">
                  <a16:creationId xmlns:a16="http://schemas.microsoft.com/office/drawing/2014/main" id="{BF5A6F4A-CE87-4D5C-9382-8167967CE8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18240" y="-1"/>
              <a:ext cx="6373761" cy="6874714"/>
            </a:xfrm>
            <a:custGeom>
              <a:avLst/>
              <a:gdLst>
                <a:gd name="connsiteX0" fmla="*/ 6373761 w 6373761"/>
                <a:gd name="connsiteY0" fmla="*/ 5771297 h 6874714"/>
                <a:gd name="connsiteX1" fmla="*/ 6373761 w 6373761"/>
                <a:gd name="connsiteY1" fmla="*/ 6247960 h 6874714"/>
                <a:gd name="connsiteX2" fmla="*/ 6235932 w 6373761"/>
                <a:gd name="connsiteY2" fmla="*/ 6361930 h 6874714"/>
                <a:gd name="connsiteX3" fmla="*/ 5960375 w 6373761"/>
                <a:gd name="connsiteY3" fmla="*/ 6587489 h 6874714"/>
                <a:gd name="connsiteX4" fmla="*/ 5822907 w 6373761"/>
                <a:gd name="connsiteY4" fmla="*/ 6701871 h 6874714"/>
                <a:gd name="connsiteX5" fmla="*/ 5681115 w 6373761"/>
                <a:gd name="connsiteY5" fmla="*/ 6816896 h 6874714"/>
                <a:gd name="connsiteX6" fmla="*/ 5604096 w 6373761"/>
                <a:gd name="connsiteY6" fmla="*/ 6874714 h 6874714"/>
                <a:gd name="connsiteX7" fmla="*/ 4878485 w 6373761"/>
                <a:gd name="connsiteY7" fmla="*/ 6874714 h 6874714"/>
                <a:gd name="connsiteX8" fmla="*/ 5006014 w 6373761"/>
                <a:gd name="connsiteY8" fmla="*/ 6800200 h 6874714"/>
                <a:gd name="connsiteX9" fmla="*/ 5149855 w 6373761"/>
                <a:gd name="connsiteY9" fmla="*/ 6707667 h 6874714"/>
                <a:gd name="connsiteX10" fmla="*/ 5431866 w 6373761"/>
                <a:gd name="connsiteY10" fmla="*/ 6506210 h 6874714"/>
                <a:gd name="connsiteX11" fmla="*/ 5571036 w 6373761"/>
                <a:gd name="connsiteY11" fmla="*/ 6399557 h 6874714"/>
                <a:gd name="connsiteX12" fmla="*/ 5711649 w 6373761"/>
                <a:gd name="connsiteY12" fmla="*/ 6288912 h 6874714"/>
                <a:gd name="connsiteX13" fmla="*/ 6276589 w 6373761"/>
                <a:gd name="connsiteY13" fmla="*/ 5852379 h 6874714"/>
                <a:gd name="connsiteX14" fmla="*/ 3975975 w 6373761"/>
                <a:gd name="connsiteY14" fmla="*/ 263 h 6874714"/>
                <a:gd name="connsiteX15" fmla="*/ 4350473 w 6373761"/>
                <a:gd name="connsiteY15" fmla="*/ 24963 h 6874714"/>
                <a:gd name="connsiteX16" fmla="*/ 5077909 w 6373761"/>
                <a:gd name="connsiteY16" fmla="*/ 189450 h 6874714"/>
                <a:gd name="connsiteX17" fmla="*/ 5746507 w 6373761"/>
                <a:gd name="connsiteY17" fmla="*/ 505804 h 6874714"/>
                <a:gd name="connsiteX18" fmla="*/ 6322456 w 6373761"/>
                <a:gd name="connsiteY18" fmla="*/ 956633 h 6874714"/>
                <a:gd name="connsiteX19" fmla="*/ 6373761 w 6373761"/>
                <a:gd name="connsiteY19" fmla="*/ 1011863 h 6874714"/>
                <a:gd name="connsiteX20" fmla="*/ 6373761 w 6373761"/>
                <a:gd name="connsiteY20" fmla="*/ 1185075 h 6874714"/>
                <a:gd name="connsiteX21" fmla="*/ 6359489 w 6373761"/>
                <a:gd name="connsiteY21" fmla="*/ 1169497 h 6874714"/>
                <a:gd name="connsiteX22" fmla="*/ 6233869 w 6373761"/>
                <a:gd name="connsiteY22" fmla="*/ 1047442 h 6874714"/>
                <a:gd name="connsiteX23" fmla="*/ 5961423 w 6373761"/>
                <a:gd name="connsiteY23" fmla="*/ 827953 h 6874714"/>
                <a:gd name="connsiteX24" fmla="*/ 5663555 w 6373761"/>
                <a:gd name="connsiteY24" fmla="*/ 645304 h 6874714"/>
                <a:gd name="connsiteX25" fmla="*/ 5013827 w 6373761"/>
                <a:gd name="connsiteY25" fmla="*/ 397863 h 6874714"/>
                <a:gd name="connsiteX26" fmla="*/ 4327409 w 6373761"/>
                <a:gd name="connsiteY26" fmla="*/ 302545 h 6874714"/>
                <a:gd name="connsiteX27" fmla="*/ 3639939 w 6373761"/>
                <a:gd name="connsiteY27" fmla="*/ 338868 h 6874714"/>
                <a:gd name="connsiteX28" fmla="*/ 3302495 w 6373761"/>
                <a:gd name="connsiteY28" fmla="*/ 403659 h 6874714"/>
                <a:gd name="connsiteX29" fmla="*/ 2971604 w 6373761"/>
                <a:gd name="connsiteY29" fmla="*/ 496273 h 6874714"/>
                <a:gd name="connsiteX30" fmla="*/ 2648706 w 6373761"/>
                <a:gd name="connsiteY30" fmla="*/ 614389 h 6874714"/>
                <a:gd name="connsiteX31" fmla="*/ 2335374 w 6373761"/>
                <a:gd name="connsiteY31" fmla="*/ 757109 h 6874714"/>
                <a:gd name="connsiteX32" fmla="*/ 1741342 w 6373761"/>
                <a:gd name="connsiteY32" fmla="*/ 1107725 h 6874714"/>
                <a:gd name="connsiteX33" fmla="*/ 1600861 w 6373761"/>
                <a:gd name="connsiteY33" fmla="*/ 1208710 h 6874714"/>
                <a:gd name="connsiteX34" fmla="*/ 1531799 w 6373761"/>
                <a:gd name="connsiteY34" fmla="*/ 1260879 h 6874714"/>
                <a:gd name="connsiteX35" fmla="*/ 1463655 w 6373761"/>
                <a:gd name="connsiteY35" fmla="*/ 1314333 h 6874714"/>
                <a:gd name="connsiteX36" fmla="*/ 1200777 w 6373761"/>
                <a:gd name="connsiteY36" fmla="*/ 1541166 h 6874714"/>
                <a:gd name="connsiteX37" fmla="*/ 731501 w 6373761"/>
                <a:gd name="connsiteY37" fmla="*/ 2055754 h 6874714"/>
                <a:gd name="connsiteX38" fmla="*/ 531393 w 6373761"/>
                <a:gd name="connsiteY38" fmla="*/ 2342739 h 6874714"/>
                <a:gd name="connsiteX39" fmla="*/ 361033 w 6373761"/>
                <a:gd name="connsiteY39" fmla="*/ 2649046 h 6874714"/>
                <a:gd name="connsiteX40" fmla="*/ 323292 w 6373761"/>
                <a:gd name="connsiteY40" fmla="*/ 2728263 h 6874714"/>
                <a:gd name="connsiteX41" fmla="*/ 304945 w 6373761"/>
                <a:gd name="connsiteY41" fmla="*/ 2768193 h 6874714"/>
                <a:gd name="connsiteX42" fmla="*/ 287516 w 6373761"/>
                <a:gd name="connsiteY42" fmla="*/ 2808510 h 6874714"/>
                <a:gd name="connsiteX43" fmla="*/ 254230 w 6373761"/>
                <a:gd name="connsiteY43" fmla="*/ 2889788 h 6874714"/>
                <a:gd name="connsiteX44" fmla="*/ 223042 w 6373761"/>
                <a:gd name="connsiteY44" fmla="*/ 2971968 h 6874714"/>
                <a:gd name="connsiteX45" fmla="*/ 121611 w 6373761"/>
                <a:gd name="connsiteY45" fmla="*/ 3308544 h 6874714"/>
                <a:gd name="connsiteX46" fmla="*/ 39314 w 6373761"/>
                <a:gd name="connsiteY46" fmla="*/ 4005912 h 6874714"/>
                <a:gd name="connsiteX47" fmla="*/ 73910 w 6373761"/>
                <a:gd name="connsiteY47" fmla="*/ 4354081 h 6874714"/>
                <a:gd name="connsiteX48" fmla="*/ 179534 w 6373761"/>
                <a:gd name="connsiteY48" fmla="*/ 4687050 h 6874714"/>
                <a:gd name="connsiteX49" fmla="*/ 215964 w 6373761"/>
                <a:gd name="connsiteY49" fmla="*/ 4766654 h 6874714"/>
                <a:gd name="connsiteX50" fmla="*/ 256457 w 6373761"/>
                <a:gd name="connsiteY50" fmla="*/ 4844455 h 6874714"/>
                <a:gd name="connsiteX51" fmla="*/ 346225 w 6373761"/>
                <a:gd name="connsiteY51" fmla="*/ 4995290 h 6874714"/>
                <a:gd name="connsiteX52" fmla="*/ 445296 w 6373761"/>
                <a:gd name="connsiteY52" fmla="*/ 5140971 h 6874714"/>
                <a:gd name="connsiteX53" fmla="*/ 551443 w 6373761"/>
                <a:gd name="connsiteY53" fmla="*/ 5282531 h 6874714"/>
                <a:gd name="connsiteX54" fmla="*/ 772387 w 6373761"/>
                <a:gd name="connsiteY54" fmla="*/ 5562561 h 6874714"/>
                <a:gd name="connsiteX55" fmla="*/ 882858 w 6373761"/>
                <a:gd name="connsiteY55" fmla="*/ 5704507 h 6874714"/>
                <a:gd name="connsiteX56" fmla="*/ 990316 w 6373761"/>
                <a:gd name="connsiteY56" fmla="*/ 5848258 h 6874714"/>
                <a:gd name="connsiteX57" fmla="*/ 1097774 w 6373761"/>
                <a:gd name="connsiteY57" fmla="*/ 5987114 h 6874714"/>
                <a:gd name="connsiteX58" fmla="*/ 1210080 w 6373761"/>
                <a:gd name="connsiteY58" fmla="*/ 6121203 h 6874714"/>
                <a:gd name="connsiteX59" fmla="*/ 1448192 w 6373761"/>
                <a:gd name="connsiteY59" fmla="*/ 6374054 h 6874714"/>
                <a:gd name="connsiteX60" fmla="*/ 1982991 w 6373761"/>
                <a:gd name="connsiteY60" fmla="*/ 6796158 h 6874714"/>
                <a:gd name="connsiteX61" fmla="*/ 2118475 w 6373761"/>
                <a:gd name="connsiteY61" fmla="*/ 6874714 h 6874714"/>
                <a:gd name="connsiteX62" fmla="*/ 1569874 w 6373761"/>
                <a:gd name="connsiteY62" fmla="*/ 6874714 h 6874714"/>
                <a:gd name="connsiteX63" fmla="*/ 1507802 w 6373761"/>
                <a:gd name="connsiteY63" fmla="*/ 6817815 h 6874714"/>
                <a:gd name="connsiteX64" fmla="*/ 1256865 w 6373761"/>
                <a:gd name="connsiteY64" fmla="*/ 6543437 h 6874714"/>
                <a:gd name="connsiteX65" fmla="*/ 1038410 w 6373761"/>
                <a:gd name="connsiteY65" fmla="*/ 6248722 h 6874714"/>
                <a:gd name="connsiteX66" fmla="*/ 845380 w 6373761"/>
                <a:gd name="connsiteY66" fmla="*/ 5941386 h 6874714"/>
                <a:gd name="connsiteX67" fmla="*/ 755351 w 6373761"/>
                <a:gd name="connsiteY67" fmla="*/ 5788877 h 6874714"/>
                <a:gd name="connsiteX68" fmla="*/ 661784 w 6373761"/>
                <a:gd name="connsiteY68" fmla="*/ 5638944 h 6874714"/>
                <a:gd name="connsiteX69" fmla="*/ 466525 w 6373761"/>
                <a:gd name="connsiteY69" fmla="*/ 5340366 h 6874714"/>
                <a:gd name="connsiteX70" fmla="*/ 370992 w 6373761"/>
                <a:gd name="connsiteY70" fmla="*/ 5188502 h 6874714"/>
                <a:gd name="connsiteX71" fmla="*/ 280046 w 6373761"/>
                <a:gd name="connsiteY71" fmla="*/ 5033287 h 6874714"/>
                <a:gd name="connsiteX72" fmla="*/ 126853 w 6373761"/>
                <a:gd name="connsiteY72" fmla="*/ 4707660 h 6874714"/>
                <a:gd name="connsiteX73" fmla="*/ 30272 w 6373761"/>
                <a:gd name="connsiteY73" fmla="*/ 4362068 h 6874714"/>
                <a:gd name="connsiteX74" fmla="*/ 0 w 6373761"/>
                <a:gd name="connsiteY74" fmla="*/ 4005912 h 6874714"/>
                <a:gd name="connsiteX75" fmla="*/ 270480 w 6373761"/>
                <a:gd name="connsiteY75" fmla="*/ 2610532 h 6874714"/>
                <a:gd name="connsiteX76" fmla="*/ 415942 w 6373761"/>
                <a:gd name="connsiteY76" fmla="*/ 2280526 h 6874714"/>
                <a:gd name="connsiteX77" fmla="*/ 590102 w 6373761"/>
                <a:gd name="connsiteY77" fmla="*/ 1962626 h 6874714"/>
                <a:gd name="connsiteX78" fmla="*/ 1020719 w 6373761"/>
                <a:gd name="connsiteY78" fmla="*/ 1373070 h 6874714"/>
                <a:gd name="connsiteX79" fmla="*/ 1275080 w 6373761"/>
                <a:gd name="connsiteY79" fmla="*/ 1107081 h 6874714"/>
                <a:gd name="connsiteX80" fmla="*/ 1342437 w 6373761"/>
                <a:gd name="connsiteY80" fmla="*/ 1043965 h 6874714"/>
                <a:gd name="connsiteX81" fmla="*/ 1411106 w 6373761"/>
                <a:gd name="connsiteY81" fmla="*/ 982138 h 6874714"/>
                <a:gd name="connsiteX82" fmla="*/ 1553029 w 6373761"/>
                <a:gd name="connsiteY82" fmla="*/ 863376 h 6874714"/>
                <a:gd name="connsiteX83" fmla="*/ 2173401 w 6373761"/>
                <a:gd name="connsiteY83" fmla="*/ 454409 h 6874714"/>
                <a:gd name="connsiteX84" fmla="*/ 3599708 w 6373761"/>
                <a:gd name="connsiteY84" fmla="*/ 16332 h 6874714"/>
                <a:gd name="connsiteX85" fmla="*/ 3975975 w 6373761"/>
                <a:gd name="connsiteY85" fmla="*/ 263 h 687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373761" h="6874714">
                  <a:moveTo>
                    <a:pt x="6373761" y="5771297"/>
                  </a:moveTo>
                  <a:lnTo>
                    <a:pt x="6373761" y="6247960"/>
                  </a:lnTo>
                  <a:lnTo>
                    <a:pt x="6235932" y="6361930"/>
                  </a:lnTo>
                  <a:cubicBezTo>
                    <a:pt x="6143250" y="6437460"/>
                    <a:pt x="6051059" y="6512200"/>
                    <a:pt x="5960375" y="6587489"/>
                  </a:cubicBezTo>
                  <a:lnTo>
                    <a:pt x="5822907" y="6701871"/>
                  </a:lnTo>
                  <a:cubicBezTo>
                    <a:pt x="5776123" y="6740385"/>
                    <a:pt x="5729079" y="6778899"/>
                    <a:pt x="5681115" y="6816896"/>
                  </a:cubicBezTo>
                  <a:lnTo>
                    <a:pt x="5604096" y="6874714"/>
                  </a:lnTo>
                  <a:lnTo>
                    <a:pt x="4878485" y="6874714"/>
                  </a:lnTo>
                  <a:lnTo>
                    <a:pt x="5006014" y="6800200"/>
                  </a:lnTo>
                  <a:cubicBezTo>
                    <a:pt x="5054354" y="6770429"/>
                    <a:pt x="5102285" y="6739483"/>
                    <a:pt x="5149855" y="6707667"/>
                  </a:cubicBezTo>
                  <a:cubicBezTo>
                    <a:pt x="5244993" y="6643906"/>
                    <a:pt x="5338561" y="6576025"/>
                    <a:pt x="5431866" y="6506210"/>
                  </a:cubicBezTo>
                  <a:cubicBezTo>
                    <a:pt x="5478386" y="6471304"/>
                    <a:pt x="5524777" y="6435495"/>
                    <a:pt x="5571036" y="6399557"/>
                  </a:cubicBezTo>
                  <a:lnTo>
                    <a:pt x="5711649" y="6288912"/>
                  </a:lnTo>
                  <a:cubicBezTo>
                    <a:pt x="5902059" y="6140395"/>
                    <a:pt x="6093257" y="5998320"/>
                    <a:pt x="6276589" y="5852379"/>
                  </a:cubicBezTo>
                  <a:close/>
                  <a:moveTo>
                    <a:pt x="3975975" y="263"/>
                  </a:moveTo>
                  <a:cubicBezTo>
                    <a:pt x="4101550" y="1809"/>
                    <a:pt x="4226830" y="10149"/>
                    <a:pt x="4350473" y="24963"/>
                  </a:cubicBezTo>
                  <a:cubicBezTo>
                    <a:pt x="4598149" y="54846"/>
                    <a:pt x="4842943" y="108687"/>
                    <a:pt x="5077909" y="189450"/>
                  </a:cubicBezTo>
                  <a:cubicBezTo>
                    <a:pt x="5312876" y="269955"/>
                    <a:pt x="5537357" y="376867"/>
                    <a:pt x="5746507" y="505804"/>
                  </a:cubicBezTo>
                  <a:cubicBezTo>
                    <a:pt x="5955527" y="634999"/>
                    <a:pt x="6148688" y="786864"/>
                    <a:pt x="6322456" y="956633"/>
                  </a:cubicBezTo>
                  <a:lnTo>
                    <a:pt x="6373761" y="1011863"/>
                  </a:lnTo>
                  <a:lnTo>
                    <a:pt x="6373761" y="1185075"/>
                  </a:lnTo>
                  <a:lnTo>
                    <a:pt x="6359489" y="1169497"/>
                  </a:lnTo>
                  <a:cubicBezTo>
                    <a:pt x="6318811" y="1127602"/>
                    <a:pt x="6276917" y="1086890"/>
                    <a:pt x="6233869" y="1047442"/>
                  </a:cubicBezTo>
                  <a:cubicBezTo>
                    <a:pt x="6147509" y="968870"/>
                    <a:pt x="6056431" y="895448"/>
                    <a:pt x="5961423" y="827953"/>
                  </a:cubicBezTo>
                  <a:cubicBezTo>
                    <a:pt x="5865891" y="761102"/>
                    <a:pt x="5766688" y="699403"/>
                    <a:pt x="5663555" y="645304"/>
                  </a:cubicBezTo>
                  <a:cubicBezTo>
                    <a:pt x="5457943" y="535816"/>
                    <a:pt x="5238703" y="453894"/>
                    <a:pt x="5013827" y="397863"/>
                  </a:cubicBezTo>
                  <a:cubicBezTo>
                    <a:pt x="4788953" y="341703"/>
                    <a:pt x="4558442" y="310917"/>
                    <a:pt x="4327409" y="302545"/>
                  </a:cubicBezTo>
                  <a:cubicBezTo>
                    <a:pt x="4096111" y="293012"/>
                    <a:pt x="3867174" y="305893"/>
                    <a:pt x="3639939" y="338868"/>
                  </a:cubicBezTo>
                  <a:cubicBezTo>
                    <a:pt x="3526585" y="355999"/>
                    <a:pt x="3413885" y="377254"/>
                    <a:pt x="3302495" y="403659"/>
                  </a:cubicBezTo>
                  <a:cubicBezTo>
                    <a:pt x="3191107" y="430451"/>
                    <a:pt x="3080634" y="460978"/>
                    <a:pt x="2971604" y="496273"/>
                  </a:cubicBezTo>
                  <a:cubicBezTo>
                    <a:pt x="2862573" y="531437"/>
                    <a:pt x="2754854" y="570852"/>
                    <a:pt x="2648706" y="614389"/>
                  </a:cubicBezTo>
                  <a:cubicBezTo>
                    <a:pt x="2542690" y="658056"/>
                    <a:pt x="2438114" y="705714"/>
                    <a:pt x="2335374" y="757109"/>
                  </a:cubicBezTo>
                  <a:cubicBezTo>
                    <a:pt x="2129894" y="859769"/>
                    <a:pt x="1931228" y="976855"/>
                    <a:pt x="1741342" y="1107725"/>
                  </a:cubicBezTo>
                  <a:cubicBezTo>
                    <a:pt x="1694035" y="1140571"/>
                    <a:pt x="1646858" y="1173933"/>
                    <a:pt x="1600861" y="1208710"/>
                  </a:cubicBezTo>
                  <a:cubicBezTo>
                    <a:pt x="1577535" y="1225713"/>
                    <a:pt x="1554732" y="1243361"/>
                    <a:pt x="1531799" y="1260879"/>
                  </a:cubicBezTo>
                  <a:cubicBezTo>
                    <a:pt x="1508735" y="1278267"/>
                    <a:pt x="1486064" y="1296171"/>
                    <a:pt x="1463655" y="1314333"/>
                  </a:cubicBezTo>
                  <a:cubicBezTo>
                    <a:pt x="1373627" y="1386853"/>
                    <a:pt x="1285564" y="1462077"/>
                    <a:pt x="1200777" y="1541166"/>
                  </a:cubicBezTo>
                  <a:cubicBezTo>
                    <a:pt x="1030810" y="1698827"/>
                    <a:pt x="873161" y="1870785"/>
                    <a:pt x="731501" y="2055754"/>
                  </a:cubicBezTo>
                  <a:cubicBezTo>
                    <a:pt x="660734" y="2148239"/>
                    <a:pt x="593771" y="2243944"/>
                    <a:pt x="531393" y="2342739"/>
                  </a:cubicBezTo>
                  <a:cubicBezTo>
                    <a:pt x="470063" y="2442050"/>
                    <a:pt x="412140" y="2543810"/>
                    <a:pt x="361033" y="2649046"/>
                  </a:cubicBezTo>
                  <a:cubicBezTo>
                    <a:pt x="347798" y="2675194"/>
                    <a:pt x="335479" y="2701728"/>
                    <a:pt x="323292" y="2728263"/>
                  </a:cubicBezTo>
                  <a:lnTo>
                    <a:pt x="304945" y="2768193"/>
                  </a:lnTo>
                  <a:lnTo>
                    <a:pt x="287516" y="2808510"/>
                  </a:lnTo>
                  <a:cubicBezTo>
                    <a:pt x="276115" y="2835432"/>
                    <a:pt x="264583" y="2862352"/>
                    <a:pt x="254230" y="2889788"/>
                  </a:cubicBezTo>
                  <a:cubicBezTo>
                    <a:pt x="243877" y="2917224"/>
                    <a:pt x="232477" y="2944274"/>
                    <a:pt x="223042" y="2971968"/>
                  </a:cubicBezTo>
                  <a:cubicBezTo>
                    <a:pt x="182679" y="3081970"/>
                    <a:pt x="148475" y="3194291"/>
                    <a:pt x="121611" y="3308544"/>
                  </a:cubicBezTo>
                  <a:cubicBezTo>
                    <a:pt x="67096" y="3536534"/>
                    <a:pt x="39183" y="3771224"/>
                    <a:pt x="39314" y="4005912"/>
                  </a:cubicBezTo>
                  <a:cubicBezTo>
                    <a:pt x="39969" y="4122871"/>
                    <a:pt x="51109" y="4239571"/>
                    <a:pt x="73910" y="4354081"/>
                  </a:cubicBezTo>
                  <a:cubicBezTo>
                    <a:pt x="97892" y="4468334"/>
                    <a:pt x="132619" y="4580140"/>
                    <a:pt x="179534" y="4687050"/>
                  </a:cubicBezTo>
                  <a:cubicBezTo>
                    <a:pt x="190673" y="4713972"/>
                    <a:pt x="203647" y="4740249"/>
                    <a:pt x="215964" y="4766654"/>
                  </a:cubicBezTo>
                  <a:cubicBezTo>
                    <a:pt x="229332" y="4792674"/>
                    <a:pt x="242043" y="4818950"/>
                    <a:pt x="256457" y="4844455"/>
                  </a:cubicBezTo>
                  <a:cubicBezTo>
                    <a:pt x="283978" y="4895978"/>
                    <a:pt x="314642" y="4945956"/>
                    <a:pt x="346225" y="4995290"/>
                  </a:cubicBezTo>
                  <a:cubicBezTo>
                    <a:pt x="377676" y="5044752"/>
                    <a:pt x="411355" y="5092926"/>
                    <a:pt x="445296" y="5140971"/>
                  </a:cubicBezTo>
                  <a:cubicBezTo>
                    <a:pt x="479760" y="5188630"/>
                    <a:pt x="515537" y="5235645"/>
                    <a:pt x="551443" y="5282531"/>
                  </a:cubicBezTo>
                  <a:cubicBezTo>
                    <a:pt x="623387" y="5376434"/>
                    <a:pt x="698608" y="5468402"/>
                    <a:pt x="772387" y="5562561"/>
                  </a:cubicBezTo>
                  <a:cubicBezTo>
                    <a:pt x="809472" y="5609448"/>
                    <a:pt x="846428" y="5656719"/>
                    <a:pt x="882858" y="5704507"/>
                  </a:cubicBezTo>
                  <a:cubicBezTo>
                    <a:pt x="919159" y="5751909"/>
                    <a:pt x="955196" y="5802273"/>
                    <a:pt x="990316" y="5848258"/>
                  </a:cubicBezTo>
                  <a:cubicBezTo>
                    <a:pt x="1025175" y="5895402"/>
                    <a:pt x="1061736" y="5941129"/>
                    <a:pt x="1097774" y="5987114"/>
                  </a:cubicBezTo>
                  <a:cubicBezTo>
                    <a:pt x="1134860" y="6032326"/>
                    <a:pt x="1171684" y="6077536"/>
                    <a:pt x="1210080" y="6121203"/>
                  </a:cubicBezTo>
                  <a:cubicBezTo>
                    <a:pt x="1286350" y="6209051"/>
                    <a:pt x="1365632" y="6293677"/>
                    <a:pt x="1448192" y="6374054"/>
                  </a:cubicBezTo>
                  <a:cubicBezTo>
                    <a:pt x="1613572" y="6534420"/>
                    <a:pt x="1792057" y="6677526"/>
                    <a:pt x="1982991" y="6796158"/>
                  </a:cubicBezTo>
                  <a:lnTo>
                    <a:pt x="2118475" y="6874714"/>
                  </a:lnTo>
                  <a:lnTo>
                    <a:pt x="1569874" y="6874714"/>
                  </a:lnTo>
                  <a:lnTo>
                    <a:pt x="1507802" y="6817815"/>
                  </a:lnTo>
                  <a:cubicBezTo>
                    <a:pt x="1418412" y="6730595"/>
                    <a:pt x="1334903" y="6638562"/>
                    <a:pt x="1256865" y="6543437"/>
                  </a:cubicBezTo>
                  <a:cubicBezTo>
                    <a:pt x="1179155" y="6447861"/>
                    <a:pt x="1106817" y="6349194"/>
                    <a:pt x="1038410" y="6248722"/>
                  </a:cubicBezTo>
                  <a:cubicBezTo>
                    <a:pt x="969873" y="6148253"/>
                    <a:pt x="905922" y="6045592"/>
                    <a:pt x="845380" y="5941386"/>
                  </a:cubicBezTo>
                  <a:cubicBezTo>
                    <a:pt x="814453" y="5888704"/>
                    <a:pt x="786147" y="5839370"/>
                    <a:pt x="755351" y="5788877"/>
                  </a:cubicBezTo>
                  <a:cubicBezTo>
                    <a:pt x="724817" y="5738771"/>
                    <a:pt x="693760" y="5688665"/>
                    <a:pt x="661784" y="5638944"/>
                  </a:cubicBezTo>
                  <a:lnTo>
                    <a:pt x="466525" y="5340366"/>
                  </a:lnTo>
                  <a:cubicBezTo>
                    <a:pt x="434156" y="5290131"/>
                    <a:pt x="402181" y="5239639"/>
                    <a:pt x="370992" y="5188502"/>
                  </a:cubicBezTo>
                  <a:cubicBezTo>
                    <a:pt x="339803" y="5137364"/>
                    <a:pt x="308876" y="5086099"/>
                    <a:pt x="280046" y="5033287"/>
                  </a:cubicBezTo>
                  <a:cubicBezTo>
                    <a:pt x="222255" y="4928179"/>
                    <a:pt x="169181" y="4819982"/>
                    <a:pt x="126853" y="4707660"/>
                  </a:cubicBezTo>
                  <a:cubicBezTo>
                    <a:pt x="83739" y="4595725"/>
                    <a:pt x="51764" y="4479670"/>
                    <a:pt x="30272" y="4362068"/>
                  </a:cubicBezTo>
                  <a:cubicBezTo>
                    <a:pt x="9698" y="4244466"/>
                    <a:pt x="0" y="4125060"/>
                    <a:pt x="0" y="4005912"/>
                  </a:cubicBezTo>
                  <a:cubicBezTo>
                    <a:pt x="1704" y="3530867"/>
                    <a:pt x="95140" y="3057110"/>
                    <a:pt x="270480" y="2610532"/>
                  </a:cubicBezTo>
                  <a:cubicBezTo>
                    <a:pt x="314511" y="2498984"/>
                    <a:pt x="362212" y="2388466"/>
                    <a:pt x="415942" y="2280526"/>
                  </a:cubicBezTo>
                  <a:cubicBezTo>
                    <a:pt x="468884" y="2172197"/>
                    <a:pt x="527199" y="2066188"/>
                    <a:pt x="590102" y="1962626"/>
                  </a:cubicBezTo>
                  <a:cubicBezTo>
                    <a:pt x="716037" y="1755631"/>
                    <a:pt x="859794" y="1557653"/>
                    <a:pt x="1020719" y="1373070"/>
                  </a:cubicBezTo>
                  <a:cubicBezTo>
                    <a:pt x="1101575" y="1281101"/>
                    <a:pt x="1185969" y="1191838"/>
                    <a:pt x="1275080" y="1107081"/>
                  </a:cubicBezTo>
                  <a:cubicBezTo>
                    <a:pt x="1297227" y="1085699"/>
                    <a:pt x="1319504" y="1064575"/>
                    <a:pt x="1342437" y="1043965"/>
                  </a:cubicBezTo>
                  <a:cubicBezTo>
                    <a:pt x="1365240" y="1023226"/>
                    <a:pt x="1387648" y="1002102"/>
                    <a:pt x="1411106" y="982138"/>
                  </a:cubicBezTo>
                  <a:cubicBezTo>
                    <a:pt x="1457497" y="941563"/>
                    <a:pt x="1505065" y="902276"/>
                    <a:pt x="1553029" y="863376"/>
                  </a:cubicBezTo>
                  <a:cubicBezTo>
                    <a:pt x="1745798" y="708806"/>
                    <a:pt x="1954030" y="571882"/>
                    <a:pt x="2173401" y="454409"/>
                  </a:cubicBezTo>
                  <a:cubicBezTo>
                    <a:pt x="2612013" y="219334"/>
                    <a:pt x="3099505" y="65666"/>
                    <a:pt x="3599708" y="16332"/>
                  </a:cubicBezTo>
                  <a:cubicBezTo>
                    <a:pt x="3724530" y="3966"/>
                    <a:pt x="3850400" y="-1283"/>
                    <a:pt x="3975975" y="26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81" name="Freeform: Shape 7180">
              <a:extLst>
                <a:ext uri="{FF2B5EF4-FFF2-40B4-BE49-F238E27FC236}">
                  <a16:creationId xmlns:a16="http://schemas.microsoft.com/office/drawing/2014/main" id="{61023DD2-2E6F-4419-B404-80F08460BE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5276" y="313387"/>
              <a:ext cx="6326724" cy="6561326"/>
            </a:xfrm>
            <a:custGeom>
              <a:avLst/>
              <a:gdLst>
                <a:gd name="connsiteX0" fmla="*/ 6326724 w 6326724"/>
                <a:gd name="connsiteY0" fmla="*/ 5020808 h 6561326"/>
                <a:gd name="connsiteX1" fmla="*/ 6326724 w 6326724"/>
                <a:gd name="connsiteY1" fmla="*/ 5698632 h 6561326"/>
                <a:gd name="connsiteX2" fmla="*/ 6067438 w 6326724"/>
                <a:gd name="connsiteY2" fmla="*/ 5902509 h 6561326"/>
                <a:gd name="connsiteX3" fmla="*/ 5799974 w 6326724"/>
                <a:gd name="connsiteY3" fmla="*/ 6102017 h 6561326"/>
                <a:gd name="connsiteX4" fmla="*/ 5665258 w 6326724"/>
                <a:gd name="connsiteY4" fmla="*/ 6202100 h 6561326"/>
                <a:gd name="connsiteX5" fmla="*/ 5526873 w 6326724"/>
                <a:gd name="connsiteY5" fmla="*/ 6302828 h 6561326"/>
                <a:gd name="connsiteX6" fmla="*/ 5385080 w 6326724"/>
                <a:gd name="connsiteY6" fmla="*/ 6402268 h 6561326"/>
                <a:gd name="connsiteX7" fmla="*/ 5238833 w 6326724"/>
                <a:gd name="connsiteY7" fmla="*/ 6498875 h 6561326"/>
                <a:gd name="connsiteX8" fmla="*/ 5138040 w 6326724"/>
                <a:gd name="connsiteY8" fmla="*/ 6561326 h 6561326"/>
                <a:gd name="connsiteX9" fmla="*/ 3946072 w 6326724"/>
                <a:gd name="connsiteY9" fmla="*/ 6561326 h 6561326"/>
                <a:gd name="connsiteX10" fmla="*/ 3976009 w 6326724"/>
                <a:gd name="connsiteY10" fmla="*/ 6555242 h 6561326"/>
                <a:gd name="connsiteX11" fmla="*/ 4404855 w 6326724"/>
                <a:gd name="connsiteY11" fmla="*/ 6399048 h 6561326"/>
                <a:gd name="connsiteX12" fmla="*/ 4938868 w 6326724"/>
                <a:gd name="connsiteY12" fmla="*/ 6072132 h 6561326"/>
                <a:gd name="connsiteX13" fmla="*/ 5068342 w 6326724"/>
                <a:gd name="connsiteY13" fmla="*/ 5976042 h 6561326"/>
                <a:gd name="connsiteX14" fmla="*/ 5197816 w 6326724"/>
                <a:gd name="connsiteY14" fmla="*/ 5876730 h 6561326"/>
                <a:gd name="connsiteX15" fmla="*/ 5460039 w 6326724"/>
                <a:gd name="connsiteY15" fmla="*/ 5670637 h 6561326"/>
                <a:gd name="connsiteX16" fmla="*/ 5999033 w 6326724"/>
                <a:gd name="connsiteY16" fmla="*/ 5271718 h 6561326"/>
                <a:gd name="connsiteX17" fmla="*/ 6258766 w 6326724"/>
                <a:gd name="connsiteY17" fmla="*/ 5077603 h 6561326"/>
                <a:gd name="connsiteX18" fmla="*/ 4139342 w 6326724"/>
                <a:gd name="connsiteY18" fmla="*/ 440 h 6561326"/>
                <a:gd name="connsiteX19" fmla="*/ 4315744 w 6326724"/>
                <a:gd name="connsiteY19" fmla="*/ 6808 h 6561326"/>
                <a:gd name="connsiteX20" fmla="*/ 5015400 w 6326724"/>
                <a:gd name="connsiteY20" fmla="*/ 113591 h 6561326"/>
                <a:gd name="connsiteX21" fmla="*/ 5681114 w 6326724"/>
                <a:gd name="connsiteY21" fmla="*/ 361418 h 6561326"/>
                <a:gd name="connsiteX22" fmla="*/ 6270952 w 6326724"/>
                <a:gd name="connsiteY22" fmla="*/ 755441 h 6561326"/>
                <a:gd name="connsiteX23" fmla="*/ 6326724 w 6326724"/>
                <a:gd name="connsiteY23" fmla="*/ 807432 h 6561326"/>
                <a:gd name="connsiteX24" fmla="*/ 6326724 w 6326724"/>
                <a:gd name="connsiteY24" fmla="*/ 1231565 h 6561326"/>
                <a:gd name="connsiteX25" fmla="*/ 6302093 w 6326724"/>
                <a:gd name="connsiteY25" fmla="*/ 1203002 h 6561326"/>
                <a:gd name="connsiteX26" fmla="*/ 6066914 w 6326724"/>
                <a:gd name="connsiteY26" fmla="*/ 989616 h 6561326"/>
                <a:gd name="connsiteX27" fmla="*/ 5533688 w 6326724"/>
                <a:gd name="connsiteY27" fmla="*/ 647242 h 6561326"/>
                <a:gd name="connsiteX28" fmla="*/ 4933626 w 6326724"/>
                <a:gd name="connsiteY28" fmla="*/ 432262 h 6561326"/>
                <a:gd name="connsiteX29" fmla="*/ 4296873 w 6326724"/>
                <a:gd name="connsiteY29" fmla="*/ 343126 h 6561326"/>
                <a:gd name="connsiteX30" fmla="*/ 3651602 w 6326724"/>
                <a:gd name="connsiteY30" fmla="*/ 365797 h 6561326"/>
                <a:gd name="connsiteX31" fmla="*/ 3018256 w 6326724"/>
                <a:gd name="connsiteY31" fmla="*/ 496666 h 6561326"/>
                <a:gd name="connsiteX32" fmla="*/ 2412429 w 6326724"/>
                <a:gd name="connsiteY32" fmla="*/ 724399 h 6561326"/>
                <a:gd name="connsiteX33" fmla="*/ 1329857 w 6326724"/>
                <a:gd name="connsiteY33" fmla="*/ 1424086 h 6561326"/>
                <a:gd name="connsiteX34" fmla="*/ 887314 w 6326724"/>
                <a:gd name="connsiteY34" fmla="*/ 1891015 h 6561326"/>
                <a:gd name="connsiteX35" fmla="*/ 537420 w 6326724"/>
                <a:gd name="connsiteY35" fmla="*/ 2427245 h 6561326"/>
                <a:gd name="connsiteX36" fmla="*/ 299965 w 6326724"/>
                <a:gd name="connsiteY36" fmla="*/ 3020021 h 6561326"/>
                <a:gd name="connsiteX37" fmla="*/ 213606 w 6326724"/>
                <a:gd name="connsiteY37" fmla="*/ 3651953 h 6561326"/>
                <a:gd name="connsiteX38" fmla="*/ 250036 w 6326724"/>
                <a:gd name="connsiteY38" fmla="*/ 3961352 h 6561326"/>
                <a:gd name="connsiteX39" fmla="*/ 357625 w 6326724"/>
                <a:gd name="connsiteY39" fmla="*/ 4250783 h 6561326"/>
                <a:gd name="connsiteX40" fmla="*/ 432715 w 6326724"/>
                <a:gd name="connsiteY40" fmla="*/ 4387063 h 6561326"/>
                <a:gd name="connsiteX41" fmla="*/ 518943 w 6326724"/>
                <a:gd name="connsiteY41" fmla="*/ 4518962 h 6561326"/>
                <a:gd name="connsiteX42" fmla="*/ 718133 w 6326724"/>
                <a:gd name="connsiteY42" fmla="*/ 4773874 h 6561326"/>
                <a:gd name="connsiteX43" fmla="*/ 933704 w 6326724"/>
                <a:gd name="connsiteY43" fmla="*/ 5030717 h 6561326"/>
                <a:gd name="connsiteX44" fmla="*/ 1040900 w 6326724"/>
                <a:gd name="connsiteY44" fmla="*/ 5164806 h 6561326"/>
                <a:gd name="connsiteX45" fmla="*/ 1092401 w 6326724"/>
                <a:gd name="connsiteY45" fmla="*/ 5230628 h 6561326"/>
                <a:gd name="connsiteX46" fmla="*/ 1142854 w 6326724"/>
                <a:gd name="connsiteY46" fmla="*/ 5293615 h 6561326"/>
                <a:gd name="connsiteX47" fmla="*/ 1576354 w 6326724"/>
                <a:gd name="connsiteY47" fmla="*/ 5759128 h 6561326"/>
                <a:gd name="connsiteX48" fmla="*/ 1806865 w 6326724"/>
                <a:gd name="connsiteY48" fmla="*/ 5968571 h 6561326"/>
                <a:gd name="connsiteX49" fmla="*/ 2048253 w 6326724"/>
                <a:gd name="connsiteY49" fmla="*/ 6161654 h 6561326"/>
                <a:gd name="connsiteX50" fmla="*/ 2587506 w 6326724"/>
                <a:gd name="connsiteY50" fmla="*/ 6467059 h 6561326"/>
                <a:gd name="connsiteX51" fmla="*/ 2889176 w 6326724"/>
                <a:gd name="connsiteY51" fmla="*/ 6553360 h 6561326"/>
                <a:gd name="connsiteX52" fmla="*/ 2929698 w 6326724"/>
                <a:gd name="connsiteY52" fmla="*/ 6561326 h 6561326"/>
                <a:gd name="connsiteX53" fmla="*/ 1816374 w 6326724"/>
                <a:gd name="connsiteY53" fmla="*/ 6561326 h 6561326"/>
                <a:gd name="connsiteX54" fmla="*/ 1787601 w 6326724"/>
                <a:gd name="connsiteY54" fmla="*/ 6545761 h 6561326"/>
                <a:gd name="connsiteX55" fmla="*/ 1225544 w 6326724"/>
                <a:gd name="connsiteY55" fmla="*/ 6094158 h 6561326"/>
                <a:gd name="connsiteX56" fmla="*/ 997654 w 6326724"/>
                <a:gd name="connsiteY56" fmla="*/ 5822374 h 6561326"/>
                <a:gd name="connsiteX57" fmla="*/ 798596 w 6326724"/>
                <a:gd name="connsiteY57" fmla="*/ 5534615 h 6561326"/>
                <a:gd name="connsiteX58" fmla="*/ 752075 w 6326724"/>
                <a:gd name="connsiteY58" fmla="*/ 5461324 h 6561326"/>
                <a:gd name="connsiteX59" fmla="*/ 707650 w 6326724"/>
                <a:gd name="connsiteY59" fmla="*/ 5390221 h 6561326"/>
                <a:gd name="connsiteX60" fmla="*/ 619980 w 6326724"/>
                <a:gd name="connsiteY60" fmla="*/ 5252396 h 6561326"/>
                <a:gd name="connsiteX61" fmla="*/ 438349 w 6326724"/>
                <a:gd name="connsiteY61" fmla="*/ 4970822 h 6561326"/>
                <a:gd name="connsiteX62" fmla="*/ 261044 w 6326724"/>
                <a:gd name="connsiteY62" fmla="*/ 4673145 h 6561326"/>
                <a:gd name="connsiteX63" fmla="*/ 181107 w 6326724"/>
                <a:gd name="connsiteY63" fmla="*/ 4515356 h 6561326"/>
                <a:gd name="connsiteX64" fmla="*/ 113224 w 6326724"/>
                <a:gd name="connsiteY64" fmla="*/ 4350223 h 6561326"/>
                <a:gd name="connsiteX65" fmla="*/ 61199 w 6326724"/>
                <a:gd name="connsiteY65" fmla="*/ 4178908 h 6561326"/>
                <a:gd name="connsiteX66" fmla="*/ 41804 w 6326724"/>
                <a:gd name="connsiteY66" fmla="*/ 4091577 h 6561326"/>
                <a:gd name="connsiteX67" fmla="*/ 33287 w 6326724"/>
                <a:gd name="connsiteY67" fmla="*/ 4047781 h 6561326"/>
                <a:gd name="connsiteX68" fmla="*/ 26209 w 6326724"/>
                <a:gd name="connsiteY68" fmla="*/ 4003858 h 6561326"/>
                <a:gd name="connsiteX69" fmla="*/ 0 w 6326724"/>
                <a:gd name="connsiteY69" fmla="*/ 3651953 h 6561326"/>
                <a:gd name="connsiteX70" fmla="*/ 72731 w 6326724"/>
                <a:gd name="connsiteY70" fmla="*/ 2966307 h 6561326"/>
                <a:gd name="connsiteX71" fmla="*/ 291316 w 6326724"/>
                <a:gd name="connsiteY71" fmla="*/ 2309385 h 6561326"/>
                <a:gd name="connsiteX72" fmla="*/ 1110878 w 6326724"/>
                <a:gd name="connsiteY72" fmla="*/ 1193776 h 6561326"/>
                <a:gd name="connsiteX73" fmla="*/ 1654327 w 6326724"/>
                <a:gd name="connsiteY73" fmla="*/ 756730 h 6561326"/>
                <a:gd name="connsiteX74" fmla="*/ 2261727 w 6326724"/>
                <a:gd name="connsiteY74" fmla="*/ 409720 h 6561326"/>
                <a:gd name="connsiteX75" fmla="*/ 3610060 w 6326724"/>
                <a:gd name="connsiteY75" fmla="*/ 27032 h 6561326"/>
                <a:gd name="connsiteX76" fmla="*/ 4139342 w 6326724"/>
                <a:gd name="connsiteY76" fmla="*/ 440 h 65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326724" h="6561326">
                  <a:moveTo>
                    <a:pt x="6326724" y="5020808"/>
                  </a:moveTo>
                  <a:lnTo>
                    <a:pt x="6326724" y="5698632"/>
                  </a:lnTo>
                  <a:lnTo>
                    <a:pt x="6067438" y="5902509"/>
                  </a:lnTo>
                  <a:cubicBezTo>
                    <a:pt x="5977868" y="5970407"/>
                    <a:pt x="5888364" y="6036453"/>
                    <a:pt x="5799974" y="6102017"/>
                  </a:cubicBezTo>
                  <a:lnTo>
                    <a:pt x="5665258" y="6202100"/>
                  </a:lnTo>
                  <a:cubicBezTo>
                    <a:pt x="5619654" y="6235719"/>
                    <a:pt x="5573656" y="6269596"/>
                    <a:pt x="5526873" y="6302828"/>
                  </a:cubicBezTo>
                  <a:cubicBezTo>
                    <a:pt x="5480220" y="6336189"/>
                    <a:pt x="5433044" y="6369423"/>
                    <a:pt x="5385080" y="6402268"/>
                  </a:cubicBezTo>
                  <a:cubicBezTo>
                    <a:pt x="5336988" y="6434857"/>
                    <a:pt x="5288500" y="6467187"/>
                    <a:pt x="5238833" y="6498875"/>
                  </a:cubicBezTo>
                  <a:lnTo>
                    <a:pt x="5138040" y="6561326"/>
                  </a:lnTo>
                  <a:lnTo>
                    <a:pt x="3946072" y="6561326"/>
                  </a:lnTo>
                  <a:lnTo>
                    <a:pt x="3976009" y="6555242"/>
                  </a:lnTo>
                  <a:cubicBezTo>
                    <a:pt x="4123712" y="6519227"/>
                    <a:pt x="4266863" y="6466383"/>
                    <a:pt x="4404855" y="6399048"/>
                  </a:cubicBezTo>
                  <a:cubicBezTo>
                    <a:pt x="4589500" y="6310299"/>
                    <a:pt x="4765232" y="6196690"/>
                    <a:pt x="4938868" y="6072132"/>
                  </a:cubicBezTo>
                  <a:cubicBezTo>
                    <a:pt x="4982245" y="6041089"/>
                    <a:pt x="5025359" y="6008630"/>
                    <a:pt x="5068342" y="5976042"/>
                  </a:cubicBezTo>
                  <a:cubicBezTo>
                    <a:pt x="5111588" y="5943453"/>
                    <a:pt x="5154702" y="5910349"/>
                    <a:pt x="5197816" y="5876730"/>
                  </a:cubicBezTo>
                  <a:lnTo>
                    <a:pt x="5460039" y="5670637"/>
                  </a:lnTo>
                  <a:cubicBezTo>
                    <a:pt x="5639966" y="5530365"/>
                    <a:pt x="5821596" y="5399753"/>
                    <a:pt x="5999033" y="5271718"/>
                  </a:cubicBezTo>
                  <a:cubicBezTo>
                    <a:pt x="6087686" y="5207700"/>
                    <a:pt x="6174667" y="5143360"/>
                    <a:pt x="6258766" y="5077603"/>
                  </a:cubicBezTo>
                  <a:close/>
                  <a:moveTo>
                    <a:pt x="4139342" y="440"/>
                  </a:moveTo>
                  <a:cubicBezTo>
                    <a:pt x="4198237" y="1301"/>
                    <a:pt x="4257068" y="3427"/>
                    <a:pt x="4315744" y="6808"/>
                  </a:cubicBezTo>
                  <a:cubicBezTo>
                    <a:pt x="4550841" y="20849"/>
                    <a:pt x="4785806" y="55240"/>
                    <a:pt x="5015400" y="113591"/>
                  </a:cubicBezTo>
                  <a:cubicBezTo>
                    <a:pt x="5244992" y="171812"/>
                    <a:pt x="5469212" y="254249"/>
                    <a:pt x="5681114" y="361418"/>
                  </a:cubicBezTo>
                  <a:cubicBezTo>
                    <a:pt x="5892754" y="468586"/>
                    <a:pt x="6093124" y="599584"/>
                    <a:pt x="6270952" y="755441"/>
                  </a:cubicBezTo>
                  <a:lnTo>
                    <a:pt x="6326724" y="807432"/>
                  </a:lnTo>
                  <a:lnTo>
                    <a:pt x="6326724" y="1231565"/>
                  </a:lnTo>
                  <a:lnTo>
                    <a:pt x="6302093" y="1203002"/>
                  </a:lnTo>
                  <a:cubicBezTo>
                    <a:pt x="6227937" y="1127247"/>
                    <a:pt x="6149211" y="1056081"/>
                    <a:pt x="6066914" y="989616"/>
                  </a:cubicBezTo>
                  <a:cubicBezTo>
                    <a:pt x="5902714" y="856299"/>
                    <a:pt x="5724360" y="740371"/>
                    <a:pt x="5533688" y="647242"/>
                  </a:cubicBezTo>
                  <a:cubicBezTo>
                    <a:pt x="5343146" y="553857"/>
                    <a:pt x="5141466" y="482239"/>
                    <a:pt x="4933626" y="432262"/>
                  </a:cubicBezTo>
                  <a:cubicBezTo>
                    <a:pt x="4725788" y="382156"/>
                    <a:pt x="4512182" y="353303"/>
                    <a:pt x="4296873" y="343126"/>
                  </a:cubicBezTo>
                  <a:cubicBezTo>
                    <a:pt x="4081172" y="332435"/>
                    <a:pt x="3865732" y="339520"/>
                    <a:pt x="3651602" y="365797"/>
                  </a:cubicBezTo>
                  <a:cubicBezTo>
                    <a:pt x="3437604" y="392202"/>
                    <a:pt x="3225572" y="436384"/>
                    <a:pt x="3018256" y="496666"/>
                  </a:cubicBezTo>
                  <a:cubicBezTo>
                    <a:pt x="2810809" y="556691"/>
                    <a:pt x="2608474" y="634362"/>
                    <a:pt x="2412429" y="724399"/>
                  </a:cubicBezTo>
                  <a:cubicBezTo>
                    <a:pt x="2019160" y="902541"/>
                    <a:pt x="1651969" y="1138775"/>
                    <a:pt x="1329857" y="1424086"/>
                  </a:cubicBezTo>
                  <a:cubicBezTo>
                    <a:pt x="1169326" y="1567192"/>
                    <a:pt x="1020588" y="1723307"/>
                    <a:pt x="887314" y="1891015"/>
                  </a:cubicBezTo>
                  <a:cubicBezTo>
                    <a:pt x="753778" y="2058466"/>
                    <a:pt x="635967" y="2238026"/>
                    <a:pt x="537420" y="2427245"/>
                  </a:cubicBezTo>
                  <a:cubicBezTo>
                    <a:pt x="438874" y="2616335"/>
                    <a:pt x="356839" y="2814313"/>
                    <a:pt x="299965" y="3020021"/>
                  </a:cubicBezTo>
                  <a:cubicBezTo>
                    <a:pt x="242961" y="3225212"/>
                    <a:pt x="213474" y="3438518"/>
                    <a:pt x="213606" y="3651953"/>
                  </a:cubicBezTo>
                  <a:cubicBezTo>
                    <a:pt x="214785" y="3756804"/>
                    <a:pt x="225269" y="3860881"/>
                    <a:pt x="250036" y="3961352"/>
                  </a:cubicBezTo>
                  <a:cubicBezTo>
                    <a:pt x="274412" y="4061950"/>
                    <a:pt x="312284" y="4158171"/>
                    <a:pt x="357625" y="4250783"/>
                  </a:cubicBezTo>
                  <a:cubicBezTo>
                    <a:pt x="380558" y="4297025"/>
                    <a:pt x="405982" y="4342366"/>
                    <a:pt x="432715" y="4387063"/>
                  </a:cubicBezTo>
                  <a:cubicBezTo>
                    <a:pt x="459841" y="4431630"/>
                    <a:pt x="488803" y="4475554"/>
                    <a:pt x="518943" y="4518962"/>
                  </a:cubicBezTo>
                  <a:cubicBezTo>
                    <a:pt x="580011" y="4605521"/>
                    <a:pt x="647893" y="4689504"/>
                    <a:pt x="718133" y="4773874"/>
                  </a:cubicBezTo>
                  <a:cubicBezTo>
                    <a:pt x="788374" y="4858372"/>
                    <a:pt x="861760" y="4942871"/>
                    <a:pt x="933704" y="5030717"/>
                  </a:cubicBezTo>
                  <a:cubicBezTo>
                    <a:pt x="969742" y="5074512"/>
                    <a:pt x="1005387" y="5119337"/>
                    <a:pt x="1040900" y="5164806"/>
                  </a:cubicBezTo>
                  <a:lnTo>
                    <a:pt x="1092401" y="5230628"/>
                  </a:lnTo>
                  <a:cubicBezTo>
                    <a:pt x="1109306" y="5251624"/>
                    <a:pt x="1125425" y="5273135"/>
                    <a:pt x="1142854" y="5293615"/>
                  </a:cubicBezTo>
                  <a:cubicBezTo>
                    <a:pt x="1278880" y="5460293"/>
                    <a:pt x="1426438" y="5613704"/>
                    <a:pt x="1576354" y="5759128"/>
                  </a:cubicBezTo>
                  <a:cubicBezTo>
                    <a:pt x="1651706" y="5831519"/>
                    <a:pt x="1728368" y="5901461"/>
                    <a:pt x="1806865" y="5968571"/>
                  </a:cubicBezTo>
                  <a:cubicBezTo>
                    <a:pt x="1885362" y="6035680"/>
                    <a:pt x="1965299" y="6100599"/>
                    <a:pt x="2048253" y="6161654"/>
                  </a:cubicBezTo>
                  <a:cubicBezTo>
                    <a:pt x="2213502" y="6284022"/>
                    <a:pt x="2391724" y="6393380"/>
                    <a:pt x="2587506" y="6467059"/>
                  </a:cubicBezTo>
                  <a:cubicBezTo>
                    <a:pt x="2685137" y="6503898"/>
                    <a:pt x="2786304" y="6532106"/>
                    <a:pt x="2889176" y="6553360"/>
                  </a:cubicBezTo>
                  <a:lnTo>
                    <a:pt x="2929698" y="6561326"/>
                  </a:lnTo>
                  <a:lnTo>
                    <a:pt x="1816374" y="6561326"/>
                  </a:lnTo>
                  <a:lnTo>
                    <a:pt x="1787601" y="6545761"/>
                  </a:lnTo>
                  <a:cubicBezTo>
                    <a:pt x="1577272" y="6422749"/>
                    <a:pt x="1389483" y="6266761"/>
                    <a:pt x="1225544" y="6094158"/>
                  </a:cubicBezTo>
                  <a:cubicBezTo>
                    <a:pt x="1143116" y="6007986"/>
                    <a:pt x="1068158" y="5916274"/>
                    <a:pt x="997654" y="5822374"/>
                  </a:cubicBezTo>
                  <a:cubicBezTo>
                    <a:pt x="927546" y="5728086"/>
                    <a:pt x="860842" y="5632381"/>
                    <a:pt x="798596" y="5534615"/>
                  </a:cubicBezTo>
                  <a:cubicBezTo>
                    <a:pt x="782608" y="5510399"/>
                    <a:pt x="767537" y="5485797"/>
                    <a:pt x="752075" y="5461324"/>
                  </a:cubicBezTo>
                  <a:lnTo>
                    <a:pt x="707650" y="5390221"/>
                  </a:lnTo>
                  <a:cubicBezTo>
                    <a:pt x="679213" y="5344237"/>
                    <a:pt x="649728" y="5298638"/>
                    <a:pt x="619980" y="5252396"/>
                  </a:cubicBezTo>
                  <a:lnTo>
                    <a:pt x="438349" y="4970822"/>
                  </a:lnTo>
                  <a:cubicBezTo>
                    <a:pt x="377413" y="4874860"/>
                    <a:pt x="317263" y="4776064"/>
                    <a:pt x="261044" y="4673145"/>
                  </a:cubicBezTo>
                  <a:cubicBezTo>
                    <a:pt x="233000" y="4621622"/>
                    <a:pt x="205874" y="4569197"/>
                    <a:pt x="181107" y="4515356"/>
                  </a:cubicBezTo>
                  <a:cubicBezTo>
                    <a:pt x="156470" y="4461385"/>
                    <a:pt x="133537" y="4406385"/>
                    <a:pt x="113224" y="4350223"/>
                  </a:cubicBezTo>
                  <a:cubicBezTo>
                    <a:pt x="93305" y="4293934"/>
                    <a:pt x="75614" y="4236872"/>
                    <a:pt x="61199" y="4178908"/>
                  </a:cubicBezTo>
                  <a:cubicBezTo>
                    <a:pt x="54385" y="4149927"/>
                    <a:pt x="47440" y="4120815"/>
                    <a:pt x="41804" y="4091577"/>
                  </a:cubicBezTo>
                  <a:lnTo>
                    <a:pt x="33287" y="4047781"/>
                  </a:lnTo>
                  <a:lnTo>
                    <a:pt x="26209" y="4003858"/>
                  </a:lnTo>
                  <a:cubicBezTo>
                    <a:pt x="7732" y="3886643"/>
                    <a:pt x="0" y="3768783"/>
                    <a:pt x="0" y="3651953"/>
                  </a:cubicBezTo>
                  <a:cubicBezTo>
                    <a:pt x="524" y="3422031"/>
                    <a:pt x="25030" y="3192109"/>
                    <a:pt x="72731" y="2966307"/>
                  </a:cubicBezTo>
                  <a:cubicBezTo>
                    <a:pt x="120301" y="2740634"/>
                    <a:pt x="193163" y="2519343"/>
                    <a:pt x="291316" y="2309385"/>
                  </a:cubicBezTo>
                  <a:cubicBezTo>
                    <a:pt x="488540" y="1889469"/>
                    <a:pt x="774352" y="1513736"/>
                    <a:pt x="1110878" y="1193776"/>
                  </a:cubicBezTo>
                  <a:cubicBezTo>
                    <a:pt x="1279535" y="1033797"/>
                    <a:pt x="1461821" y="887856"/>
                    <a:pt x="1654327" y="756730"/>
                  </a:cubicBezTo>
                  <a:cubicBezTo>
                    <a:pt x="1847096" y="625732"/>
                    <a:pt x="2049956" y="509031"/>
                    <a:pt x="2261727" y="409720"/>
                  </a:cubicBezTo>
                  <a:cubicBezTo>
                    <a:pt x="2685792" y="212515"/>
                    <a:pt x="3142357" y="82162"/>
                    <a:pt x="3610060" y="27032"/>
                  </a:cubicBezTo>
                  <a:cubicBezTo>
                    <a:pt x="3785399" y="6647"/>
                    <a:pt x="3962657" y="-2144"/>
                    <a:pt x="4139342" y="4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82" name="Freeform: Shape 7181">
              <a:extLst>
                <a:ext uri="{FF2B5EF4-FFF2-40B4-BE49-F238E27FC236}">
                  <a16:creationId xmlns:a16="http://schemas.microsoft.com/office/drawing/2014/main" id="{BC4A6C98-F96E-4587-B01F-A9B01BBFA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1866928 h 6521594"/>
                <a:gd name="connsiteX4" fmla="*/ 6212358 w 6321679"/>
                <a:gd name="connsiteY4" fmla="*/ 1689281 h 6521594"/>
                <a:gd name="connsiteX5" fmla="*/ 6049880 w 6321679"/>
                <a:gd name="connsiteY5" fmla="*/ 1477173 h 6521594"/>
                <a:gd name="connsiteX6" fmla="*/ 5248663 w 6321679"/>
                <a:gd name="connsiteY6" fmla="*/ 869327 h 6521594"/>
                <a:gd name="connsiteX7" fmla="*/ 4150102 w 6321679"/>
                <a:gd name="connsiteY7" fmla="*/ 644042 h 6521594"/>
                <a:gd name="connsiteX8" fmla="*/ 2867946 w 6321679"/>
                <a:gd name="connsiteY8" fmla="*/ 886459 h 6521594"/>
                <a:gd name="connsiteX9" fmla="*/ 1728892 w 6321679"/>
                <a:gd name="connsiteY9" fmla="*/ 1552397 h 6521594"/>
                <a:gd name="connsiteX10" fmla="*/ 941043 w 6321679"/>
                <a:gd name="connsiteY10" fmla="*/ 2512664 h 6521594"/>
                <a:gd name="connsiteX11" fmla="*/ 655362 w 6321679"/>
                <a:gd name="connsiteY11" fmla="*/ 3630204 h 6521594"/>
                <a:gd name="connsiteX12" fmla="*/ 1128177 w 6321679"/>
                <a:gd name="connsiteY12" fmla="*/ 4667883 h 6521594"/>
                <a:gd name="connsiteX13" fmla="*/ 1366419 w 6321679"/>
                <a:gd name="connsiteY13" fmla="*/ 4997246 h 6521594"/>
                <a:gd name="connsiteX14" fmla="*/ 3601937 w 6321679"/>
                <a:gd name="connsiteY14" fmla="*/ 6284685 h 6521594"/>
                <a:gd name="connsiteX15" fmla="*/ 5298985 w 6321679"/>
                <a:gd name="connsiteY15" fmla="*/ 5492643 h 6521594"/>
                <a:gd name="connsiteX16" fmla="*/ 5505513 w 6321679"/>
                <a:gd name="connsiteY16" fmla="*/ 5335367 h 6521594"/>
                <a:gd name="connsiteX17" fmla="*/ 6252618 w 6321679"/>
                <a:gd name="connsiteY17" fmla="*/ 4722492 h 6521594"/>
                <a:gd name="connsiteX18" fmla="*/ 6321679 w 6321679"/>
                <a:gd name="connsiteY18" fmla="*/ 4651477 h 6521594"/>
                <a:gd name="connsiteX19" fmla="*/ 6321679 w 6321679"/>
                <a:gd name="connsiteY19" fmla="*/ 5523097 h 6521594"/>
                <a:gd name="connsiteX20" fmla="*/ 6024428 w 6321679"/>
                <a:gd name="connsiteY20" fmla="*/ 5754969 h 6521594"/>
                <a:gd name="connsiteX21" fmla="*/ 5702345 w 6321679"/>
                <a:gd name="connsiteY21" fmla="*/ 6000018 h 6521594"/>
                <a:gd name="connsiteX22" fmla="*/ 4988380 w 6321679"/>
                <a:gd name="connsiteY22" fmla="*/ 6506549 h 6521594"/>
                <a:gd name="connsiteX23" fmla="*/ 4961490 w 6321679"/>
                <a:gd name="connsiteY23" fmla="*/ 6521594 h 6521594"/>
                <a:gd name="connsiteX24" fmla="*/ 2011326 w 6321679"/>
                <a:gd name="connsiteY24" fmla="*/ 6521594 h 6521594"/>
                <a:gd name="connsiteX25" fmla="*/ 1982893 w 6321679"/>
                <a:gd name="connsiteY25" fmla="*/ 6505768 h 6521594"/>
                <a:gd name="connsiteX26" fmla="*/ 824149 w 6321679"/>
                <a:gd name="connsiteY26" fmla="*/ 5358682 h 6521594"/>
                <a:gd name="connsiteX27" fmla="*/ 0 w 6321679"/>
                <a:gd name="connsiteY27" fmla="*/ 3630075 h 6521594"/>
                <a:gd name="connsiteX28" fmla="*/ 4150102 w 6321679"/>
                <a:gd name="connsiteY28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1866928"/>
                  </a:lnTo>
                  <a:lnTo>
                    <a:pt x="6212358" y="1689281"/>
                  </a:lnTo>
                  <a:cubicBezTo>
                    <a:pt x="6161484" y="1615222"/>
                    <a:pt x="6107295" y="1544427"/>
                    <a:pt x="6049880" y="1477173"/>
                  </a:cubicBezTo>
                  <a:cubicBezTo>
                    <a:pt x="5825135" y="1214018"/>
                    <a:pt x="5555573" y="1009470"/>
                    <a:pt x="5248663" y="869327"/>
                  </a:cubicBezTo>
                  <a:cubicBezTo>
                    <a:pt x="4921178" y="719909"/>
                    <a:pt x="4551627" y="644042"/>
                    <a:pt x="4150102" y="644042"/>
                  </a:cubicBezTo>
                  <a:cubicBezTo>
                    <a:pt x="3724203" y="644042"/>
                    <a:pt x="3292799" y="725448"/>
                    <a:pt x="2867946" y="886459"/>
                  </a:cubicBezTo>
                  <a:cubicBezTo>
                    <a:pt x="2454234" y="1042832"/>
                    <a:pt x="2060440" y="1273141"/>
                    <a:pt x="1728892" y="1552397"/>
                  </a:cubicBezTo>
                  <a:cubicBezTo>
                    <a:pt x="1391580" y="1836419"/>
                    <a:pt x="1126473" y="2159600"/>
                    <a:pt x="941043" y="2512664"/>
                  </a:cubicBezTo>
                  <a:cubicBezTo>
                    <a:pt x="751551" y="2873583"/>
                    <a:pt x="655362" y="3249575"/>
                    <a:pt x="655362" y="3630204"/>
                  </a:cubicBezTo>
                  <a:cubicBezTo>
                    <a:pt x="655362" y="4013537"/>
                    <a:pt x="808817" y="4237405"/>
                    <a:pt x="1128177" y="4667883"/>
                  </a:cubicBezTo>
                  <a:cubicBezTo>
                    <a:pt x="1205232" y="4771702"/>
                    <a:pt x="1284908" y="4879129"/>
                    <a:pt x="1366419" y="4997246"/>
                  </a:cubicBezTo>
                  <a:cubicBezTo>
                    <a:pt x="1989282" y="5899677"/>
                    <a:pt x="2657880" y="6284685"/>
                    <a:pt x="3601937" y="6284685"/>
                  </a:cubicBezTo>
                  <a:cubicBezTo>
                    <a:pt x="4221523" y="6284685"/>
                    <a:pt x="4676122" y="5971036"/>
                    <a:pt x="5298985" y="5492643"/>
                  </a:cubicBezTo>
                  <a:cubicBezTo>
                    <a:pt x="5368571" y="5439187"/>
                    <a:pt x="5438156" y="5386375"/>
                    <a:pt x="5505513" y="5335367"/>
                  </a:cubicBezTo>
                  <a:cubicBezTo>
                    <a:pt x="5779335" y="5127761"/>
                    <a:pt x="6041730" y="4928776"/>
                    <a:pt x="6252618" y="4722492"/>
                  </a:cubicBezTo>
                  <a:lnTo>
                    <a:pt x="6321679" y="4651477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83" name="Freeform: Shape 7182">
              <a:extLst>
                <a:ext uri="{FF2B5EF4-FFF2-40B4-BE49-F238E27FC236}">
                  <a16:creationId xmlns:a16="http://schemas.microsoft.com/office/drawing/2014/main" id="{A66409EC-9CC3-482A-A4A5-54ED092B3F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2150195 h 6521594"/>
                <a:gd name="connsiteX4" fmla="*/ 6241288 w 6321679"/>
                <a:gd name="connsiteY4" fmla="*/ 1985338 h 6521594"/>
                <a:gd name="connsiteX5" fmla="*/ 5949367 w 6321679"/>
                <a:gd name="connsiteY5" fmla="*/ 1559997 h 6521594"/>
                <a:gd name="connsiteX6" fmla="*/ 5193362 w 6321679"/>
                <a:gd name="connsiteY6" fmla="*/ 986156 h 6521594"/>
                <a:gd name="connsiteX7" fmla="*/ 4150102 w 6321679"/>
                <a:gd name="connsiteY7" fmla="*/ 772850 h 6521594"/>
                <a:gd name="connsiteX8" fmla="*/ 2914861 w 6321679"/>
                <a:gd name="connsiteY8" fmla="*/ 1006637 h 6521594"/>
                <a:gd name="connsiteX9" fmla="*/ 1814073 w 6321679"/>
                <a:gd name="connsiteY9" fmla="*/ 1650163 h 6521594"/>
                <a:gd name="connsiteX10" fmla="*/ 1057412 w 6321679"/>
                <a:gd name="connsiteY10" fmla="*/ 2571657 h 6521594"/>
                <a:gd name="connsiteX11" fmla="*/ 786277 w 6321679"/>
                <a:gd name="connsiteY11" fmla="*/ 3630204 h 6521594"/>
                <a:gd name="connsiteX12" fmla="*/ 1233931 w 6321679"/>
                <a:gd name="connsiteY12" fmla="*/ 4592016 h 6521594"/>
                <a:gd name="connsiteX13" fmla="*/ 1474795 w 6321679"/>
                <a:gd name="connsiteY13" fmla="*/ 4924985 h 6521594"/>
                <a:gd name="connsiteX14" fmla="*/ 2393691 w 6321679"/>
                <a:gd name="connsiteY14" fmla="*/ 5846995 h 6521594"/>
                <a:gd name="connsiteX15" fmla="*/ 3601805 w 6321679"/>
                <a:gd name="connsiteY15" fmla="*/ 6155876 h 6521594"/>
                <a:gd name="connsiteX16" fmla="*/ 4378909 w 6321679"/>
                <a:gd name="connsiteY16" fmla="*/ 5959186 h 6521594"/>
                <a:gd name="connsiteX17" fmla="*/ 5218129 w 6321679"/>
                <a:gd name="connsiteY17" fmla="*/ 5391271 h 6521594"/>
                <a:gd name="connsiteX18" fmla="*/ 5425313 w 6321679"/>
                <a:gd name="connsiteY18" fmla="*/ 5233481 h 6521594"/>
                <a:gd name="connsiteX19" fmla="*/ 6254366 w 6321679"/>
                <a:gd name="connsiteY19" fmla="*/ 4534301 h 6521594"/>
                <a:gd name="connsiteX20" fmla="*/ 6321679 w 6321679"/>
                <a:gd name="connsiteY20" fmla="*/ 4456641 h 6521594"/>
                <a:gd name="connsiteX21" fmla="*/ 6321679 w 6321679"/>
                <a:gd name="connsiteY21" fmla="*/ 5523097 h 6521594"/>
                <a:gd name="connsiteX22" fmla="*/ 6024428 w 6321679"/>
                <a:gd name="connsiteY22" fmla="*/ 5754969 h 6521594"/>
                <a:gd name="connsiteX23" fmla="*/ 5702345 w 6321679"/>
                <a:gd name="connsiteY23" fmla="*/ 6000018 h 6521594"/>
                <a:gd name="connsiteX24" fmla="*/ 4988380 w 6321679"/>
                <a:gd name="connsiteY24" fmla="*/ 6506549 h 6521594"/>
                <a:gd name="connsiteX25" fmla="*/ 4961490 w 6321679"/>
                <a:gd name="connsiteY25" fmla="*/ 6521594 h 6521594"/>
                <a:gd name="connsiteX26" fmla="*/ 2011326 w 6321679"/>
                <a:gd name="connsiteY26" fmla="*/ 6521594 h 6521594"/>
                <a:gd name="connsiteX27" fmla="*/ 1982893 w 6321679"/>
                <a:gd name="connsiteY27" fmla="*/ 6505768 h 6521594"/>
                <a:gd name="connsiteX28" fmla="*/ 824149 w 6321679"/>
                <a:gd name="connsiteY28" fmla="*/ 5358682 h 6521594"/>
                <a:gd name="connsiteX29" fmla="*/ 0 w 6321679"/>
                <a:gd name="connsiteY29" fmla="*/ 3630075 h 6521594"/>
                <a:gd name="connsiteX30" fmla="*/ 4150102 w 6321679"/>
                <a:gd name="connsiteY30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2150195"/>
                  </a:lnTo>
                  <a:lnTo>
                    <a:pt x="6241288" y="1985338"/>
                  </a:lnTo>
                  <a:cubicBezTo>
                    <a:pt x="6156788" y="1831195"/>
                    <a:pt x="6059249" y="1688709"/>
                    <a:pt x="5949367" y="1559997"/>
                  </a:cubicBezTo>
                  <a:cubicBezTo>
                    <a:pt x="5737073" y="1311397"/>
                    <a:pt x="5482843" y="1118314"/>
                    <a:pt x="5193362" y="986156"/>
                  </a:cubicBezTo>
                  <a:cubicBezTo>
                    <a:pt x="4883437" y="844596"/>
                    <a:pt x="4532365" y="772850"/>
                    <a:pt x="4150102" y="772850"/>
                  </a:cubicBezTo>
                  <a:cubicBezTo>
                    <a:pt x="3746218" y="772850"/>
                    <a:pt x="3319008" y="853613"/>
                    <a:pt x="2914861" y="1006637"/>
                  </a:cubicBezTo>
                  <a:cubicBezTo>
                    <a:pt x="2515039" y="1157857"/>
                    <a:pt x="2134350" y="1380438"/>
                    <a:pt x="1814073" y="1650163"/>
                  </a:cubicBezTo>
                  <a:cubicBezTo>
                    <a:pt x="1494190" y="1919502"/>
                    <a:pt x="1232622" y="2238173"/>
                    <a:pt x="1057412" y="2571657"/>
                  </a:cubicBezTo>
                  <a:cubicBezTo>
                    <a:pt x="877486" y="2914158"/>
                    <a:pt x="786277" y="3270313"/>
                    <a:pt x="786277" y="3630204"/>
                  </a:cubicBezTo>
                  <a:cubicBezTo>
                    <a:pt x="786277" y="3974121"/>
                    <a:pt x="923483" y="4173646"/>
                    <a:pt x="1233931" y="4592016"/>
                  </a:cubicBezTo>
                  <a:cubicBezTo>
                    <a:pt x="1311641" y="4696736"/>
                    <a:pt x="1391972" y="4805064"/>
                    <a:pt x="1474795" y="4924985"/>
                  </a:cubicBezTo>
                  <a:cubicBezTo>
                    <a:pt x="1767682" y="5349278"/>
                    <a:pt x="2068172" y="5650948"/>
                    <a:pt x="2393691" y="5846995"/>
                  </a:cubicBezTo>
                  <a:cubicBezTo>
                    <a:pt x="2738735" y="6054891"/>
                    <a:pt x="3133971" y="6155876"/>
                    <a:pt x="3601805" y="6155876"/>
                  </a:cubicBezTo>
                  <a:cubicBezTo>
                    <a:pt x="3867305" y="6155876"/>
                    <a:pt x="4114196" y="6093405"/>
                    <a:pt x="4378909" y="5959186"/>
                  </a:cubicBezTo>
                  <a:cubicBezTo>
                    <a:pt x="4650699" y="5821362"/>
                    <a:pt x="4919737" y="5620421"/>
                    <a:pt x="5218129" y="5391271"/>
                  </a:cubicBezTo>
                  <a:cubicBezTo>
                    <a:pt x="5288107" y="5337558"/>
                    <a:pt x="5357824" y="5284617"/>
                    <a:pt x="5425313" y="5233481"/>
                  </a:cubicBezTo>
                  <a:cubicBezTo>
                    <a:pt x="5739037" y="4995556"/>
                    <a:pt x="6037512" y="4769168"/>
                    <a:pt x="6254366" y="4534301"/>
                  </a:cubicBezTo>
                  <a:lnTo>
                    <a:pt x="6321679" y="4456641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170" name="Picture 2" descr="ΕΠΑΝΑΧΡΗΣΗ &amp; ΕΠΑΝΕΝΤΑΞΗ: ΙΣΤΟΡΙΚΑ ΒΙΟΜΗΧΑΝΙΚΑ ΚΤΙΡΙΑ ΣΤΟΠΑΡΑΛΙΑΚΟ ΜΕΤΩΠΟ  ΤΗΣ ΕΡΜΟΥΠΟΛΗΣ | Τμήμα Αρχιτεκτόνων Πανεπιστήμιο Πατρών">
            <a:extLst>
              <a:ext uri="{FF2B5EF4-FFF2-40B4-BE49-F238E27FC236}">
                <a16:creationId xmlns:a16="http://schemas.microsoft.com/office/drawing/2014/main" id="{309178B7-6AD2-6B04-9D83-E76C82EE8C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08392" y="2337435"/>
            <a:ext cx="4142232" cy="3106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73720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454</Words>
  <Application>Microsoft Macintosh PowerPoint</Application>
  <PresentationFormat>Widescreen</PresentationFormat>
  <Paragraphs>60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Re-use Living Lab: Ambiances, Energy and Carbon</vt:lpstr>
      <vt:lpstr>1. Μείωση του ανθρακικού αποτυπώματος των υλικών (embodied carbon)</vt:lpstr>
      <vt:lpstr>2. Μείωση του λειτουργικού ανθρακικού αποτυπώματος</vt:lpstr>
      <vt:lpstr>3. Βιώσιμος σχεδιασμός και προγραμματισμός</vt:lpstr>
      <vt:lpstr>4. Διαχείριση τέλους ζωής και κυκλικότητα</vt:lpstr>
      <vt:lpstr>5. Μέτρηση και παρακολούθηση του άνθρακα</vt:lpstr>
      <vt:lpstr>Σύνοψη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REMY NICOLAS-MICHEL-PHILIPPE</dc:creator>
  <cp:lastModifiedBy>REMY NICOLAS-MICHEL-PHILIPPE</cp:lastModifiedBy>
  <cp:revision>1</cp:revision>
  <dcterms:created xsi:type="dcterms:W3CDTF">2025-12-17T15:21:43Z</dcterms:created>
  <dcterms:modified xsi:type="dcterms:W3CDTF">2025-12-17T15:38:45Z</dcterms:modified>
</cp:coreProperties>
</file>